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custDataLst>
    <p:tags r:id="rId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292E-258C-4709-9CEB-B6AC7E2EA308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816B-B804-43D9-B62E-9D41615C0E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292E-258C-4709-9CEB-B6AC7E2EA308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816B-B804-43D9-B62E-9D41615C0E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292E-258C-4709-9CEB-B6AC7E2EA308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816B-B804-43D9-B62E-9D41615C0E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292E-258C-4709-9CEB-B6AC7E2EA308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816B-B804-43D9-B62E-9D41615C0E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292E-258C-4709-9CEB-B6AC7E2EA308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816B-B804-43D9-B62E-9D41615C0E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292E-258C-4709-9CEB-B6AC7E2EA308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816B-B804-43D9-B62E-9D41615C0E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292E-258C-4709-9CEB-B6AC7E2EA308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816B-B804-43D9-B62E-9D41615C0E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292E-258C-4709-9CEB-B6AC7E2EA308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816B-B804-43D9-B62E-9D41615C0E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292E-258C-4709-9CEB-B6AC7E2EA308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816B-B804-43D9-B62E-9D41615C0E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292E-258C-4709-9CEB-B6AC7E2EA308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816B-B804-43D9-B62E-9D41615C0E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292E-258C-4709-9CEB-B6AC7E2EA308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816B-B804-43D9-B62E-9D41615C0E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5292E-258C-4709-9CEB-B6AC7E2EA308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9816B-B804-43D9-B62E-9D41615C0E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84200" y="541020"/>
            <a:ext cx="6734810" cy="3683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lvl="0" fontAlgn="ctr"/>
            <a:r>
              <a:rPr lang="zh-CN" altLang="zh-CN" b="1" kern="100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</a:t>
            </a:r>
            <a:r>
              <a:rPr lang="zh-CN" altLang="en-US" b="1" kern="100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七</a:t>
            </a:r>
            <a:r>
              <a:rPr lang="zh-CN" altLang="zh-CN" b="1" kern="100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届博士研究生青蓝学术论坛</a:t>
            </a:r>
            <a:r>
              <a:rPr lang="en-US" altLang="zh-CN" b="1" kern="100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</a:t>
            </a:r>
            <a:r>
              <a:rPr lang="zh-CN" altLang="zh-CN" b="1" kern="100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分论坛</a:t>
            </a:r>
            <a:r>
              <a:rPr lang="zh-CN" altLang="en-US" b="1" kern="100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endParaRPr lang="en-US" altLang="zh-CN" b="1" kern="100" spc="100" dirty="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4200" y="862965"/>
            <a:ext cx="6796405" cy="294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ctr">
              <a:lnSpc>
                <a:spcPct val="110000"/>
              </a:lnSpc>
            </a:pPr>
            <a:r>
              <a:rPr lang="en-US" altLang="zh-CN" sz="1200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The 7</a:t>
            </a:r>
            <a:r>
              <a:rPr lang="en-US" altLang="zh-CN" sz="1200" kern="100" baseline="30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th</a:t>
            </a:r>
            <a:r>
              <a:rPr lang="en-US" altLang="zh-CN" sz="1200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200" kern="1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Qinglan</a:t>
            </a:r>
            <a:r>
              <a:rPr lang="en-US" altLang="zh-CN" sz="1200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Forum for Doctoral Students              Parallel Session</a:t>
            </a:r>
            <a:r>
              <a:rPr lang="zh-CN" altLang="en-US" sz="1200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：</a:t>
            </a:r>
            <a:endParaRPr lang="en-US" altLang="zh-CN" sz="1200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84200" y="2063115"/>
            <a:ext cx="9942830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ctr">
              <a:buClrTx/>
              <a:buSzTx/>
              <a:buFontTx/>
            </a:pPr>
            <a:r>
              <a:rPr lang="zh-CN" altLang="zh-CN" sz="3800" b="1" kern="100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研究题目</a:t>
            </a:r>
          </a:p>
          <a:p>
            <a:pPr algn="l" fontAlgn="ctr">
              <a:buClrTx/>
              <a:buSzTx/>
              <a:buFontTx/>
            </a:pPr>
            <a:r>
              <a:rPr lang="zh-CN" altLang="zh-CN" sz="3800" b="1" kern="100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Title of the Research Study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84200" y="3670300"/>
            <a:ext cx="3276600" cy="17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lnSpc>
                <a:spcPct val="17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报告时间：Report Time</a:t>
            </a:r>
          </a:p>
          <a:p>
            <a:pPr fontAlgn="t">
              <a:lnSpc>
                <a:spcPct val="17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报告地点：Report location</a:t>
            </a:r>
          </a:p>
          <a:p>
            <a:pPr fontAlgn="t">
              <a:lnSpc>
                <a:spcPct val="17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报告人：Reported by</a:t>
            </a:r>
          </a:p>
          <a:p>
            <a:pPr fontAlgn="t">
              <a:lnSpc>
                <a:spcPct val="17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主持人：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Moderator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zE1NTY2M2UxMzVlZTJmMWI2YTUzM2MwOTVlNTFlODE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宽屏</PresentationFormat>
  <Paragraphs>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等线</vt:lpstr>
      <vt:lpstr>等线 Light</vt:lpstr>
      <vt:lpstr>微软雅黑</vt:lpstr>
      <vt:lpstr>Arial</vt:lpstr>
      <vt:lpstr>Times New Roman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dell</cp:lastModifiedBy>
  <cp:revision>8</cp:revision>
  <dcterms:created xsi:type="dcterms:W3CDTF">2024-03-22T02:57:00Z</dcterms:created>
  <dcterms:modified xsi:type="dcterms:W3CDTF">2025-04-08T07:23:19Z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B4F6D4AA2C274851986A6B923ABAFED9_13</vt:lpwstr>
  </property>
  <property fmtid="{D5CDD505-2E9C-101B-9397-08002B2CF9AE}" pid="3" name="KSOProductBuildVer">
    <vt:lpwstr>2052-12.1.0.20305</vt:lpwstr>
  </property>
</Properties>
</file>