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399288" cy="43199050"/>
  <p:notesSz cx="6858000" cy="9144000"/>
  <p:custDataLst>
    <p:tags r:id="rId3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>
        <p:scale>
          <a:sx n="33" d="100"/>
          <a:sy n="33" d="100"/>
        </p:scale>
        <p:origin x="1500" y="24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050000" y="7070003"/>
            <a:ext cx="24300001" cy="15039999"/>
          </a:xfrm>
        </p:spPr>
        <p:txBody>
          <a:bodyPr anchor="b"/>
          <a:lstStyle>
            <a:lvl1pPr algn="ctr">
              <a:defRPr sz="15945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050000" y="22690002"/>
            <a:ext cx="24300001" cy="10429996"/>
          </a:xfrm>
        </p:spPr>
        <p:txBody>
          <a:bodyPr/>
          <a:lstStyle>
            <a:lvl1pPr marL="0" indent="0" algn="ctr">
              <a:buNone/>
              <a:defRPr sz="6380"/>
            </a:lvl1pPr>
            <a:lvl2pPr marL="1214755" indent="0" algn="ctr">
              <a:buNone/>
              <a:defRPr sz="5315"/>
            </a:lvl2pPr>
            <a:lvl3pPr marL="2430145" indent="0" algn="ctr">
              <a:buNone/>
              <a:defRPr sz="4785"/>
            </a:lvl3pPr>
            <a:lvl4pPr marL="3644900" indent="0" algn="ctr">
              <a:buNone/>
              <a:defRPr sz="4250"/>
            </a:lvl4pPr>
            <a:lvl5pPr marL="4860290" indent="0" algn="ctr">
              <a:buNone/>
              <a:defRPr sz="4250"/>
            </a:lvl5pPr>
            <a:lvl6pPr marL="6075045" indent="0" algn="ctr">
              <a:buNone/>
              <a:defRPr sz="4250"/>
            </a:lvl6pPr>
            <a:lvl7pPr marL="7289800" indent="0" algn="ctr">
              <a:buNone/>
              <a:defRPr sz="4250"/>
            </a:lvl7pPr>
            <a:lvl8pPr marL="8505190" indent="0" algn="ctr">
              <a:buNone/>
              <a:defRPr sz="4250"/>
            </a:lvl8pPr>
            <a:lvl9pPr marL="9719945" indent="0" algn="ctr">
              <a:buNone/>
              <a:defRPr sz="425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DE05E-A1C5-4219-9492-E965C2EC6BC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121E0-78FE-422A-8202-491FC49E498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3490001" y="1730003"/>
            <a:ext cx="7290000" cy="3685999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620000" y="1730003"/>
            <a:ext cx="21447393" cy="36859998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4006F-C31A-4613-899F-DC2B4632AB8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C649A-1E71-4E7D-94B7-E4A22CC4C61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10625" y="10770003"/>
            <a:ext cx="27945002" cy="17969996"/>
          </a:xfrm>
        </p:spPr>
        <p:txBody>
          <a:bodyPr anchor="b"/>
          <a:lstStyle>
            <a:lvl1pPr>
              <a:defRPr sz="15945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10625" y="28910002"/>
            <a:ext cx="27945002" cy="9449996"/>
          </a:xfrm>
        </p:spPr>
        <p:txBody>
          <a:bodyPr/>
          <a:lstStyle>
            <a:lvl1pPr marL="0" indent="0">
              <a:buNone/>
              <a:defRPr sz="6380">
                <a:solidFill>
                  <a:schemeClr val="tx1">
                    <a:tint val="75000"/>
                  </a:schemeClr>
                </a:solidFill>
              </a:defRPr>
            </a:lvl1pPr>
            <a:lvl2pPr marL="1214755" indent="0">
              <a:buNone/>
              <a:defRPr sz="5315">
                <a:solidFill>
                  <a:schemeClr val="tx1">
                    <a:tint val="75000"/>
                  </a:schemeClr>
                </a:solidFill>
              </a:defRPr>
            </a:lvl2pPr>
            <a:lvl3pPr marL="2430145" indent="0">
              <a:buNone/>
              <a:defRPr sz="4785">
                <a:solidFill>
                  <a:schemeClr val="tx1">
                    <a:tint val="75000"/>
                  </a:schemeClr>
                </a:solidFill>
              </a:defRPr>
            </a:lvl3pPr>
            <a:lvl4pPr marL="3644900" indent="0">
              <a:buNone/>
              <a:defRPr sz="4250">
                <a:solidFill>
                  <a:schemeClr val="tx1">
                    <a:tint val="75000"/>
                  </a:schemeClr>
                </a:solidFill>
              </a:defRPr>
            </a:lvl4pPr>
            <a:lvl5pPr marL="4860290" indent="0">
              <a:buNone/>
              <a:defRPr sz="4250">
                <a:solidFill>
                  <a:schemeClr val="tx1">
                    <a:tint val="75000"/>
                  </a:schemeClr>
                </a:solidFill>
              </a:defRPr>
            </a:lvl5pPr>
            <a:lvl6pPr marL="6075045" indent="0">
              <a:buNone/>
              <a:defRPr sz="4250">
                <a:solidFill>
                  <a:schemeClr val="tx1">
                    <a:tint val="75000"/>
                  </a:schemeClr>
                </a:solidFill>
              </a:defRPr>
            </a:lvl6pPr>
            <a:lvl7pPr marL="7289800" indent="0">
              <a:buNone/>
              <a:defRPr sz="4250">
                <a:solidFill>
                  <a:schemeClr val="tx1">
                    <a:tint val="75000"/>
                  </a:schemeClr>
                </a:solidFill>
              </a:defRPr>
            </a:lvl7pPr>
            <a:lvl8pPr marL="8505190" indent="0">
              <a:buNone/>
              <a:defRPr sz="4250">
                <a:solidFill>
                  <a:schemeClr val="tx1">
                    <a:tint val="75000"/>
                  </a:schemeClr>
                </a:solidFill>
              </a:defRPr>
            </a:lvl8pPr>
            <a:lvl9pPr marL="9719945" indent="0">
              <a:buNone/>
              <a:defRPr sz="42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FBAF7-8E11-476E-A4A0-7C023FEA0A4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620000" y="10079999"/>
            <a:ext cx="14288401" cy="28510002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491601" y="10079999"/>
            <a:ext cx="14288401" cy="28510002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6074E-7394-4E18-BC4F-C680E7530CE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1720" y="2300000"/>
            <a:ext cx="27945002" cy="835000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153829" y="11202758"/>
            <a:ext cx="12951428" cy="5189997"/>
          </a:xfrm>
        </p:spPr>
        <p:txBody>
          <a:bodyPr anchor="ctr"/>
          <a:lstStyle>
            <a:lvl1pPr marL="0" indent="0">
              <a:buNone/>
              <a:defRPr sz="7440"/>
            </a:lvl1pPr>
            <a:lvl2pPr marL="1214755" indent="0">
              <a:buNone/>
              <a:defRPr sz="6380"/>
            </a:lvl2pPr>
            <a:lvl3pPr marL="2430145" indent="0">
              <a:buNone/>
              <a:defRPr sz="5315"/>
            </a:lvl3pPr>
            <a:lvl4pPr marL="3644900" indent="0">
              <a:buNone/>
              <a:defRPr sz="4785"/>
            </a:lvl4pPr>
            <a:lvl5pPr marL="4860290" indent="0">
              <a:buNone/>
              <a:defRPr sz="4785"/>
            </a:lvl5pPr>
            <a:lvl6pPr marL="6075045" indent="0">
              <a:buNone/>
              <a:defRPr sz="4785"/>
            </a:lvl6pPr>
            <a:lvl7pPr marL="7289800" indent="0">
              <a:buNone/>
              <a:defRPr sz="4785"/>
            </a:lvl7pPr>
            <a:lvl8pPr marL="8505190" indent="0">
              <a:buNone/>
              <a:defRPr sz="4785"/>
            </a:lvl8pPr>
            <a:lvl9pPr marL="9719945" indent="0">
              <a:buNone/>
              <a:defRPr sz="4785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153829" y="16789788"/>
            <a:ext cx="12951428" cy="2220021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627691" y="11202758"/>
            <a:ext cx="13015213" cy="5189997"/>
          </a:xfrm>
        </p:spPr>
        <p:txBody>
          <a:bodyPr anchor="ctr"/>
          <a:lstStyle>
            <a:lvl1pPr marL="0" indent="0">
              <a:buNone/>
              <a:defRPr sz="7440"/>
            </a:lvl1pPr>
            <a:lvl2pPr marL="1214755" indent="0">
              <a:buNone/>
              <a:defRPr sz="6380"/>
            </a:lvl2pPr>
            <a:lvl3pPr marL="2430145" indent="0">
              <a:buNone/>
              <a:defRPr sz="5315"/>
            </a:lvl3pPr>
            <a:lvl4pPr marL="3644900" indent="0">
              <a:buNone/>
              <a:defRPr sz="4785"/>
            </a:lvl4pPr>
            <a:lvl5pPr marL="4860290" indent="0">
              <a:buNone/>
              <a:defRPr sz="4785"/>
            </a:lvl5pPr>
            <a:lvl6pPr marL="6075045" indent="0">
              <a:buNone/>
              <a:defRPr sz="4785"/>
            </a:lvl6pPr>
            <a:lvl7pPr marL="7289800" indent="0">
              <a:buNone/>
              <a:defRPr sz="4785"/>
            </a:lvl7pPr>
            <a:lvl8pPr marL="8505190" indent="0">
              <a:buNone/>
              <a:defRPr sz="4785"/>
            </a:lvl8pPr>
            <a:lvl9pPr marL="9719945" indent="0">
              <a:buNone/>
              <a:defRPr sz="4785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627691" y="16789788"/>
            <a:ext cx="13015213" cy="22200213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7629A-D383-4E94-A624-652898BB3F5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0DDAB-A9AA-4B3F-9935-EFA9A9262AC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C76A0-925E-4887-B8B2-DDA38C28665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1720" y="2880000"/>
            <a:ext cx="10449843" cy="10079999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774221" y="6220000"/>
            <a:ext cx="16402501" cy="30699998"/>
          </a:xfrm>
        </p:spPr>
        <p:txBody>
          <a:bodyPr/>
          <a:lstStyle>
            <a:lvl1pPr>
              <a:defRPr sz="8505"/>
            </a:lvl1pPr>
            <a:lvl2pPr>
              <a:defRPr sz="7440"/>
            </a:lvl2pPr>
            <a:lvl3pPr>
              <a:defRPr sz="6380"/>
            </a:lvl3pPr>
            <a:lvl4pPr>
              <a:defRPr sz="5315"/>
            </a:lvl4pPr>
            <a:lvl5pPr>
              <a:defRPr sz="5315"/>
            </a:lvl5pPr>
            <a:lvl6pPr>
              <a:defRPr sz="5315"/>
            </a:lvl6pPr>
            <a:lvl7pPr>
              <a:defRPr sz="5315"/>
            </a:lvl7pPr>
            <a:lvl8pPr>
              <a:defRPr sz="5315"/>
            </a:lvl8pPr>
            <a:lvl9pPr>
              <a:defRPr sz="5315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231720" y="12959999"/>
            <a:ext cx="10449843" cy="24010002"/>
          </a:xfrm>
        </p:spPr>
        <p:txBody>
          <a:bodyPr/>
          <a:lstStyle>
            <a:lvl1pPr marL="0" indent="0">
              <a:buNone/>
              <a:defRPr sz="4250"/>
            </a:lvl1pPr>
            <a:lvl2pPr marL="1214755" indent="0">
              <a:buNone/>
              <a:defRPr sz="3720"/>
            </a:lvl2pPr>
            <a:lvl3pPr marL="2430145" indent="0">
              <a:buNone/>
              <a:defRPr sz="3190"/>
            </a:lvl3pPr>
            <a:lvl4pPr marL="3644900" indent="0">
              <a:buNone/>
              <a:defRPr sz="2655"/>
            </a:lvl4pPr>
            <a:lvl5pPr marL="4860290" indent="0">
              <a:buNone/>
              <a:defRPr sz="2655"/>
            </a:lvl5pPr>
            <a:lvl6pPr marL="6075045" indent="0">
              <a:buNone/>
              <a:defRPr sz="2655"/>
            </a:lvl6pPr>
            <a:lvl7pPr marL="7289800" indent="0">
              <a:buNone/>
              <a:defRPr sz="2655"/>
            </a:lvl7pPr>
            <a:lvl8pPr marL="8505190" indent="0">
              <a:buNone/>
              <a:defRPr sz="2655"/>
            </a:lvl8pPr>
            <a:lvl9pPr marL="9719945" indent="0">
              <a:buNone/>
              <a:defRPr sz="2655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D407A-8480-4E0D-B4D0-43CACCFAFA3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1720" y="2880000"/>
            <a:ext cx="11069334" cy="10079999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774221" y="2880006"/>
            <a:ext cx="16402501" cy="34039998"/>
          </a:xfrm>
        </p:spPr>
        <p:txBody>
          <a:bodyPr/>
          <a:lstStyle>
            <a:lvl1pPr marL="0" indent="0">
              <a:buNone/>
              <a:defRPr sz="8505"/>
            </a:lvl1pPr>
            <a:lvl2pPr marL="1214755" indent="0">
              <a:buNone/>
              <a:defRPr sz="7440"/>
            </a:lvl2pPr>
            <a:lvl3pPr marL="2430145" indent="0">
              <a:buNone/>
              <a:defRPr sz="6380"/>
            </a:lvl3pPr>
            <a:lvl4pPr marL="3644900" indent="0">
              <a:buNone/>
              <a:defRPr sz="5315"/>
            </a:lvl4pPr>
            <a:lvl5pPr marL="4860290" indent="0">
              <a:buNone/>
              <a:defRPr sz="5315"/>
            </a:lvl5pPr>
            <a:lvl6pPr marL="6075045" indent="0">
              <a:buNone/>
              <a:defRPr sz="5315"/>
            </a:lvl6pPr>
            <a:lvl7pPr marL="7289800" indent="0">
              <a:buNone/>
              <a:defRPr sz="5315"/>
            </a:lvl7pPr>
            <a:lvl8pPr marL="8505190" indent="0">
              <a:buNone/>
              <a:defRPr sz="5315"/>
            </a:lvl8pPr>
            <a:lvl9pPr marL="9719945" indent="0">
              <a:buNone/>
              <a:defRPr sz="5315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231720" y="12959999"/>
            <a:ext cx="11069334" cy="24010002"/>
          </a:xfrm>
        </p:spPr>
        <p:txBody>
          <a:bodyPr/>
          <a:lstStyle>
            <a:lvl1pPr marL="0" indent="0">
              <a:buNone/>
              <a:defRPr sz="5315"/>
            </a:lvl1pPr>
            <a:lvl2pPr marL="1214755" indent="0">
              <a:buNone/>
              <a:defRPr sz="4785"/>
            </a:lvl2pPr>
            <a:lvl3pPr marL="2430145" indent="0">
              <a:buNone/>
              <a:defRPr sz="4250"/>
            </a:lvl3pPr>
            <a:lvl4pPr marL="3644900" indent="0">
              <a:buNone/>
              <a:defRPr sz="3720"/>
            </a:lvl4pPr>
            <a:lvl5pPr marL="4860290" indent="0">
              <a:buNone/>
              <a:defRPr sz="3720"/>
            </a:lvl5pPr>
            <a:lvl6pPr marL="6075045" indent="0">
              <a:buNone/>
              <a:defRPr sz="3720"/>
            </a:lvl6pPr>
            <a:lvl7pPr marL="7289800" indent="0">
              <a:buNone/>
              <a:defRPr sz="3720"/>
            </a:lvl7pPr>
            <a:lvl8pPr marL="8505190" indent="0">
              <a:buNone/>
              <a:defRPr sz="3720"/>
            </a:lvl8pPr>
            <a:lvl9pPr marL="9719945" indent="0">
              <a:buNone/>
              <a:defRPr sz="372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062D7-0134-45C0-AB14-11729E9F669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1730375"/>
            <a:ext cx="29160788" cy="719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ja-JP" altLang="en-US" noProof="1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0080625"/>
            <a:ext cx="29160788" cy="2850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ja-JP" altLang="en-US" noProof="1"/>
              <a:t>单击此处编辑母版文本样式</a:t>
            </a:r>
          </a:p>
          <a:p>
            <a:pPr lvl="1"/>
            <a:r>
              <a:rPr lang="ja-JP" altLang="en-US" noProof="1"/>
              <a:t>第二级</a:t>
            </a:r>
          </a:p>
          <a:p>
            <a:pPr lvl="2"/>
            <a:r>
              <a:rPr lang="ja-JP" altLang="en-US" noProof="1"/>
              <a:t>第三级</a:t>
            </a:r>
          </a:p>
          <a:p>
            <a:pPr lvl="3"/>
            <a:r>
              <a:rPr lang="ja-JP" altLang="en-US" noProof="1"/>
              <a:t>第四级</a:t>
            </a:r>
          </a:p>
          <a:p>
            <a:pPr lvl="4"/>
            <a:r>
              <a:rPr lang="ja-JP" altLang="en-US" noProof="1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1619250" y="39339838"/>
            <a:ext cx="7561263" cy="30003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eaLnBrk="1" hangingPunct="1">
              <a:defRPr sz="496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11069638" y="39339838"/>
            <a:ext cx="10260012" cy="30003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 eaLnBrk="1" hangingPunct="1">
              <a:defRPr sz="496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23220363" y="39339838"/>
            <a:ext cx="7559675" cy="30003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4900" smtClean="0"/>
            </a:lvl1pPr>
          </a:lstStyle>
          <a:p>
            <a:pPr>
              <a:defRPr/>
            </a:pPr>
            <a:fld id="{13A21531-5BE6-4859-947F-3C0A289E0141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40405" rtl="0" eaLnBrk="0" fontAlgn="base" hangingPunct="0">
        <a:spcBef>
          <a:spcPct val="0"/>
        </a:spcBef>
        <a:spcAft>
          <a:spcPct val="0"/>
        </a:spcAft>
        <a:defRPr sz="155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24040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defTabSz="324040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defTabSz="324040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defTabSz="324040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defTabSz="3240405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defTabSz="3240405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defTabSz="3240405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defTabSz="3240405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1214755" indent="-1214755" algn="l" defTabSz="3240405" rtl="0" eaLnBrk="0" fontAlgn="base" hangingPunct="0">
        <a:spcBef>
          <a:spcPts val="350"/>
        </a:spcBef>
        <a:spcAft>
          <a:spcPct val="0"/>
        </a:spcAft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1pPr>
      <a:lvl2pPr marL="2632075" lvl="1" indent="-1011555" algn="l" defTabSz="3240405" rtl="0" eaLnBrk="0" fontAlgn="base" hangingPunct="0">
        <a:spcBef>
          <a:spcPts val="350"/>
        </a:spcBef>
        <a:spcAft>
          <a:spcPct val="0"/>
        </a:spcAft>
        <a:buChar char="–"/>
        <a:defRPr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4050030" lvl="2" indent="-809625" algn="l" defTabSz="3240405" rtl="0" eaLnBrk="0" fontAlgn="base" hangingPunct="0">
        <a:spcBef>
          <a:spcPts val="350"/>
        </a:spcBef>
        <a:spcAft>
          <a:spcPct val="0"/>
        </a:spcAft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5670550" lvl="3" indent="-811530" algn="l" defTabSz="3240405" rtl="0" eaLnBrk="0" fontAlgn="base" hangingPunct="0">
        <a:spcBef>
          <a:spcPts val="350"/>
        </a:spcBef>
        <a:spcAft>
          <a:spcPct val="0"/>
        </a:spcAft>
        <a:buChar char="–"/>
        <a:defRPr sz="7000" kern="1200">
          <a:solidFill>
            <a:schemeClr val="tx1"/>
          </a:solidFill>
          <a:latin typeface="+mn-lt"/>
          <a:ea typeface="+mn-ea"/>
          <a:cs typeface="+mn-cs"/>
        </a:defRPr>
      </a:lvl4pPr>
      <a:lvl5pPr marL="7289800" lvl="4" indent="-809625" algn="l" defTabSz="3240405" rtl="0" eaLnBrk="0" fontAlgn="base" hangingPunct="0">
        <a:spcBef>
          <a:spcPts val="350"/>
        </a:spcBef>
        <a:spcAft>
          <a:spcPct val="0"/>
        </a:spcAft>
        <a:buChar char="»"/>
        <a:defRPr sz="7000" kern="1200">
          <a:solidFill>
            <a:schemeClr val="tx1"/>
          </a:solidFill>
          <a:latin typeface="+mn-lt"/>
          <a:ea typeface="+mn-ea"/>
          <a:cs typeface="+mn-cs"/>
        </a:defRPr>
      </a:lvl5pPr>
      <a:lvl6pPr marL="8909685" lvl="5" indent="-810260" algn="l" defTabSz="3239770" eaLnBrk="1" fontAlgn="base" latinLnBrk="0" hangingPunct="1">
        <a:lnSpc>
          <a:spcPct val="100000"/>
        </a:lnSpc>
        <a:spcBef>
          <a:spcPts val="350"/>
        </a:spcBef>
        <a:spcAft>
          <a:spcPct val="0"/>
        </a:spcAft>
        <a:buChar char="»"/>
        <a:defRPr sz="708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0530205" lvl="6" indent="-810260" algn="l" defTabSz="3239770" eaLnBrk="1" fontAlgn="base" latinLnBrk="0" hangingPunct="1">
        <a:lnSpc>
          <a:spcPct val="100000"/>
        </a:lnSpc>
        <a:spcBef>
          <a:spcPts val="350"/>
        </a:spcBef>
        <a:spcAft>
          <a:spcPct val="0"/>
        </a:spcAft>
        <a:buChar char="»"/>
        <a:defRPr sz="708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2150090" lvl="7" indent="-810260" algn="l" defTabSz="3239770" eaLnBrk="1" fontAlgn="base" latinLnBrk="0" hangingPunct="1">
        <a:lnSpc>
          <a:spcPct val="100000"/>
        </a:lnSpc>
        <a:spcBef>
          <a:spcPts val="350"/>
        </a:spcBef>
        <a:spcAft>
          <a:spcPct val="0"/>
        </a:spcAft>
        <a:buChar char="»"/>
        <a:defRPr sz="708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3769975" lvl="8" indent="-810260" algn="l" defTabSz="3239770" eaLnBrk="1" fontAlgn="base" latinLnBrk="0" hangingPunct="1">
        <a:lnSpc>
          <a:spcPct val="100000"/>
        </a:lnSpc>
        <a:spcBef>
          <a:spcPts val="350"/>
        </a:spcBef>
        <a:spcAft>
          <a:spcPct val="0"/>
        </a:spcAft>
        <a:buChar char="»"/>
        <a:defRPr sz="708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323977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63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619885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323977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486029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6480175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810006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9719945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1133983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12959715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3348990" y="13594080"/>
            <a:ext cx="15610205" cy="1396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4" tIns="45001" rIns="90004" bIns="4500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8500" b="1" dirty="0">
                <a:latin typeface="Calibri" panose="020F0502020204030204" pitchFamily="34" charset="0"/>
              </a:rPr>
              <a:t>方法 </a:t>
            </a:r>
            <a:r>
              <a:rPr lang="en-US" altLang="zh-CN" sz="8500" b="1" dirty="0">
                <a:latin typeface="Calibri" panose="020F0502020204030204" pitchFamily="34" charset="0"/>
                <a:sym typeface="+mn-ea"/>
              </a:rPr>
              <a:t>Methods</a:t>
            </a:r>
            <a:r>
              <a:rPr lang="zh-CN" altLang="en-US" sz="8500" b="1" dirty="0">
                <a:latin typeface="Calibri" panose="020F0502020204030204" pitchFamily="34" charset="0"/>
              </a:rPr>
              <a:t> </a:t>
            </a:r>
            <a:endParaRPr lang="en-US" altLang="zh-CN" sz="8500" b="1" dirty="0">
              <a:latin typeface="Calibri" panose="020F0502020204030204" pitchFamily="34" charset="0"/>
            </a:endParaRP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3348990" y="18152745"/>
            <a:ext cx="1330960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4" tIns="45001" rIns="90004" bIns="4500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8500" b="1" dirty="0">
                <a:latin typeface="Calibri" panose="020F0502020204030204" pitchFamily="34" charset="0"/>
              </a:rPr>
              <a:t>结论 </a:t>
            </a:r>
            <a:r>
              <a:rPr lang="en-US" altLang="zh-CN" sz="8500" b="1" dirty="0">
                <a:latin typeface="Calibri" panose="020F0502020204030204" pitchFamily="34" charset="0"/>
              </a:rPr>
              <a:t>Conclusions</a:t>
            </a:r>
          </a:p>
        </p:txBody>
      </p:sp>
      <p:sp>
        <p:nvSpPr>
          <p:cNvPr id="2056" name="Text Box 14"/>
          <p:cNvSpPr txBox="1">
            <a:spLocks noChangeArrowheads="1"/>
          </p:cNvSpPr>
          <p:nvPr/>
        </p:nvSpPr>
        <p:spPr bwMode="auto">
          <a:xfrm>
            <a:off x="3348989" y="9461475"/>
            <a:ext cx="27714575" cy="139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4" tIns="45001" rIns="90004" bIns="4500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8500" b="1" dirty="0">
                <a:latin typeface="Calibri" panose="020F0502020204030204" pitchFamily="34" charset="0"/>
              </a:rPr>
              <a:t>研究题目</a:t>
            </a:r>
            <a:r>
              <a:rPr lang="en-US" altLang="zh-CN" sz="8500" b="1" dirty="0">
                <a:latin typeface="Calibri" panose="020F0502020204030204" pitchFamily="34" charset="0"/>
              </a:rPr>
              <a:t>Title of the Research Study</a:t>
            </a:r>
          </a:p>
        </p:txBody>
      </p:sp>
      <p:sp>
        <p:nvSpPr>
          <p:cNvPr id="2066" name="Text Box 42"/>
          <p:cNvSpPr txBox="1">
            <a:spLocks noChangeArrowheads="1"/>
          </p:cNvSpPr>
          <p:nvPr/>
        </p:nvSpPr>
        <p:spPr bwMode="auto">
          <a:xfrm>
            <a:off x="3348990" y="11510328"/>
            <a:ext cx="9126538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4" tIns="45001" rIns="90004" bIns="4500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8500" b="1" dirty="0">
                <a:latin typeface="Calibri" panose="020F0502020204030204" pitchFamily="34" charset="0"/>
              </a:rPr>
              <a:t>介绍 </a:t>
            </a:r>
            <a:r>
              <a:rPr lang="en-US" altLang="zh-CN" sz="8500" b="1" dirty="0">
                <a:latin typeface="Calibri" panose="020F0502020204030204" pitchFamily="34" charset="0"/>
              </a:rPr>
              <a:t>Introduction</a:t>
            </a:r>
          </a:p>
        </p:txBody>
      </p:sp>
      <p:sp>
        <p:nvSpPr>
          <p:cNvPr id="2067" name="Text Box 43"/>
          <p:cNvSpPr txBox="1">
            <a:spLocks noChangeArrowheads="1"/>
          </p:cNvSpPr>
          <p:nvPr/>
        </p:nvSpPr>
        <p:spPr bwMode="auto">
          <a:xfrm>
            <a:off x="3348990" y="15845790"/>
            <a:ext cx="919480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4" tIns="45001" rIns="90004" bIns="4500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8500" b="1" dirty="0">
                <a:latin typeface="Calibri" panose="020F0502020204030204" pitchFamily="34" charset="0"/>
              </a:rPr>
              <a:t>成果 </a:t>
            </a:r>
            <a:r>
              <a:rPr lang="en-US" altLang="zh-CN" sz="8500" b="1" dirty="0">
                <a:latin typeface="Calibri" panose="020F0502020204030204" pitchFamily="34" charset="0"/>
              </a:rPr>
              <a:t>Results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3348990" y="20712563"/>
            <a:ext cx="1330960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4" tIns="45001" rIns="90004" bIns="4500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8500" b="1" dirty="0">
                <a:latin typeface="Calibri" panose="020F0502020204030204" pitchFamily="34" charset="0"/>
              </a:rPr>
              <a:t>相关介绍 </a:t>
            </a:r>
            <a:r>
              <a:rPr lang="en-US" altLang="zh-CN" sz="8500" b="1" dirty="0">
                <a:latin typeface="Calibri" panose="020F0502020204030204" pitchFamily="34" charset="0"/>
              </a:rPr>
              <a:t>Bibliography</a:t>
            </a: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3348989" y="23262157"/>
            <a:ext cx="26316623" cy="139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4" tIns="45001" rIns="90004" bIns="45001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zh-CN" altLang="en-US" sz="8500" b="1" i="1" dirty="0">
                <a:latin typeface="Calibri" panose="020F0502020204030204" pitchFamily="34" charset="0"/>
              </a:rPr>
              <a:t>建议包含以上方面内容，亦可根据个人研究内容调整</a:t>
            </a:r>
            <a:endParaRPr lang="en-US" altLang="zh-CN" sz="8500" b="1" i="1" dirty="0">
              <a:latin typeface="Calibri" panose="020F0502020204030204" pitchFamily="34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D4DC5E1-3E2C-4DA5-81F9-F48A6CFCD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5" y="0"/>
            <a:ext cx="32399288" cy="5337319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zE1NTY2M2UxMzVlZTJmMWI2YTUzM2MwOTVlNTFlODE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</Words>
  <Application>Microsoft Office PowerPoint</Application>
  <PresentationFormat>自定义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默认设计模板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Faye W</dc:creator>
  <cp:lastModifiedBy>dell</cp:lastModifiedBy>
  <cp:revision>18</cp:revision>
  <dcterms:created xsi:type="dcterms:W3CDTF">2024-03-22T07:47:00Z</dcterms:created>
  <dcterms:modified xsi:type="dcterms:W3CDTF">2025-04-08T07:32:42Z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F34DACA1DCAF465E8E44338731AF5B0E_13</vt:lpwstr>
  </property>
</Properties>
</file>