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358" r:id="rId3"/>
    <p:sldId id="359" r:id="rId4"/>
    <p:sldId id="393" r:id="rId5"/>
    <p:sldId id="360" r:id="rId6"/>
    <p:sldId id="361" r:id="rId7"/>
    <p:sldId id="362" r:id="rId8"/>
    <p:sldId id="392" r:id="rId9"/>
    <p:sldId id="363" r:id="rId10"/>
    <p:sldId id="364" r:id="rId11"/>
    <p:sldId id="366" r:id="rId12"/>
    <p:sldId id="367" r:id="rId13"/>
    <p:sldId id="368" r:id="rId14"/>
    <p:sldId id="369" r:id="rId15"/>
    <p:sldId id="370" r:id="rId16"/>
    <p:sldId id="377" r:id="rId17"/>
    <p:sldId id="378" r:id="rId18"/>
    <p:sldId id="371" r:id="rId19"/>
    <p:sldId id="383" r:id="rId20"/>
    <p:sldId id="38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雨虹" initials="陈雨虹" lastIdx="1" clrIdx="0">
    <p:extLst>
      <p:ext uri="{19B8F6BF-5375-455C-9EA6-DF929625EA0E}">
        <p15:presenceInfo xmlns:p15="http://schemas.microsoft.com/office/powerpoint/2012/main" userId="陈雨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6T18:26:24.250" idx="1">
    <p:pos x="4489" y="2134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77DB-CCA3-488C-AB9E-32B00D203E62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899D-3E37-465E-9260-FC72E77CAC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53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052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11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2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36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963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14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390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414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68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28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62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11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707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DB3B7-6950-4B65-96EF-4F0164BD760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3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8EC4B-E5E3-47A0-8D81-703061FD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642472-5EA8-4080-872C-1D9DE824A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894CA5-CC1F-4713-A32B-17A474AF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91A941-826F-461B-B338-507CFD8F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9F64FA-BC4C-4074-888E-C27BEAE7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22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45B01-FC3F-492C-B993-A0B3FA8D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FB39CE-370F-437F-88AA-5A06AD655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ACE48D-4675-4CB7-B7A6-F9191A63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220260-DEC7-4E59-92FD-7BC84885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F797B5-6760-4A76-A96C-10CA241F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1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0B768B-EF34-4A52-9B53-FB65F2820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F93CAA-632B-4EA5-85FC-1640A88A3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9D4A6C-5152-4CC3-8DB8-A37D99C7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517A7D-2BE1-4C23-A4F8-235F7F90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8FB48-ED89-446B-AC75-84846B5F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3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3EA2D-4747-4175-92EC-7E047B08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A57C05-3298-4621-B777-ECCD2BF58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4CEDE-DAF9-4AA2-97D8-1F1D8BDF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C4B26-8CDD-403C-B9D8-0DB926CD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69C091-0C0B-40D7-AB6E-CC6DD1E0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AF7BE8-992C-4B50-B71A-6A6380EB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535BC-5DED-493F-A3B8-1CD12EF2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5BD30F-3C97-4420-921B-31EBE38C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9E0316-5448-475F-AA8C-8B34AA6A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628C2E-A88C-457F-992A-5E122FA2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2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25A41-F91F-403F-B1AF-39FF0AC0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9DAC3C-0011-4901-A298-6A0C102DB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DBDD6E-0A40-47E8-B8A5-75DA01AA5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5C1D2-492E-4CEA-8C8E-C29ED6AF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09CA2A-07EA-4ECE-84AF-8CC4A52D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EFB7FB-2DE0-4382-AF57-3C53FB01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7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C8953-B323-4BB9-A3EC-1F8E32D7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54404-FC0E-40C4-8996-23A8342E0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4A534A-C0A6-45DD-A1DC-79068DD1C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75BF53-07BA-4CFA-A9B1-9C3F78BCA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B5E800-FB41-4530-9E27-B0D02115C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997F9C-F39B-4861-8876-804B51C8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50CA73-F5CA-4142-B607-F302B48D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7DB5E4-B4A4-4F46-8AB5-0AAC3012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11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CF3F51-DEB3-4206-B170-512E7D5A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B4F022-B6FE-4748-A1D1-5C00FB0F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768A14-BA9F-4382-9F71-B6FE56B7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F700BF-FBB0-4329-AB46-A6D07FF0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32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B4A25B-8BA3-404D-9732-3045A444D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951A62-B8AA-474D-89D1-FEFB4562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DBA8CE-C243-4529-9777-63A3104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55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E6614-BC72-4F59-9B1E-FEEF5FDD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9850C7-DF09-46E4-A082-2FF8293B1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F3DAD5-0A80-4809-A402-E15FB9309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0C6620-0A73-4B66-8E59-7244DEE9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B76FE7-6D22-4178-A6CA-50132871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AE0A2F-5A82-44AF-B179-1AD840CD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76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9E04F-0D3E-4653-85DF-95CFF3EC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D5EA161-C971-43F0-9DCF-7CDE93812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59F37B-EC75-4F5B-A05F-7ACD5FA89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7DA559-E522-4034-A46E-670306A5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8F60DD-F459-4A8E-B2E5-46120726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3C227F-BCC0-4AFF-AE7A-4B1CBD68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46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FA63D6-F267-46F4-966D-F5470C09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F75E7C-11A4-440A-B858-8CB9F15D9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982713-56BC-4598-91B7-37ADA2CFF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9A3A-F21B-4036-A311-DD7BD2A42038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44FBA8-640A-433F-B80B-2E9B60F77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F1B95-44FB-4628-B1DA-0CD121326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DCEDE-F4DC-4FDA-850D-EF75B6D2AE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8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8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11" Type="http://schemas.openxmlformats.org/officeDocument/2006/relationships/image" Target="../media/image12.svg"/><Relationship Id="rId5" Type="http://schemas.openxmlformats.org/officeDocument/2006/relationships/image" Target="../media/image45.png"/><Relationship Id="rId10" Type="http://schemas.openxmlformats.org/officeDocument/2006/relationships/image" Target="../media/image11.png"/><Relationship Id="rId4" Type="http://schemas.openxmlformats.org/officeDocument/2006/relationships/image" Target="../media/image4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0.png"/><Relationship Id="rId7" Type="http://schemas.openxmlformats.org/officeDocument/2006/relationships/image" Target="../media/image10.svg"/><Relationship Id="rId12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25.svg"/><Relationship Id="rId5" Type="http://schemas.openxmlformats.org/officeDocument/2006/relationships/image" Target="../media/image52.svg"/><Relationship Id="rId10" Type="http://schemas.openxmlformats.org/officeDocument/2006/relationships/image" Target="../media/image24.png"/><Relationship Id="rId4" Type="http://schemas.openxmlformats.org/officeDocument/2006/relationships/image" Target="../media/image51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10.svg"/><Relationship Id="rId12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25.svg"/><Relationship Id="rId5" Type="http://schemas.openxmlformats.org/officeDocument/2006/relationships/image" Target="../media/image52.svg"/><Relationship Id="rId10" Type="http://schemas.openxmlformats.org/officeDocument/2006/relationships/image" Target="../media/image24.png"/><Relationship Id="rId4" Type="http://schemas.openxmlformats.org/officeDocument/2006/relationships/image" Target="../media/image51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1.png"/><Relationship Id="rId7" Type="http://schemas.openxmlformats.org/officeDocument/2006/relationships/image" Target="../media/image1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7.png"/><Relationship Id="rId7" Type="http://schemas.openxmlformats.org/officeDocument/2006/relationships/image" Target="../media/image10.svg"/><Relationship Id="rId12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25.svg"/><Relationship Id="rId5" Type="http://schemas.openxmlformats.org/officeDocument/2006/relationships/image" Target="../media/image52.svg"/><Relationship Id="rId10" Type="http://schemas.openxmlformats.org/officeDocument/2006/relationships/image" Target="../media/image24.png"/><Relationship Id="rId4" Type="http://schemas.openxmlformats.org/officeDocument/2006/relationships/image" Target="../media/image51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svg"/><Relationship Id="rId3" Type="http://schemas.openxmlformats.org/officeDocument/2006/relationships/image" Target="../media/image59.png"/><Relationship Id="rId7" Type="http://schemas.openxmlformats.org/officeDocument/2006/relationships/image" Target="../media/image52.svg"/><Relationship Id="rId12" Type="http://schemas.openxmlformats.org/officeDocument/2006/relationships/image" Target="../media/image24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12.svg"/><Relationship Id="rId5" Type="http://schemas.openxmlformats.org/officeDocument/2006/relationships/image" Target="../media/image61.png"/><Relationship Id="rId15" Type="http://schemas.openxmlformats.org/officeDocument/2006/relationships/comments" Target="../comments/comment1.xml"/><Relationship Id="rId10" Type="http://schemas.openxmlformats.org/officeDocument/2006/relationships/image" Target="../media/image11.png"/><Relationship Id="rId4" Type="http://schemas.openxmlformats.org/officeDocument/2006/relationships/image" Target="../media/image60.png"/><Relationship Id="rId9" Type="http://schemas.openxmlformats.org/officeDocument/2006/relationships/image" Target="../media/image10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25.svg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D4E6C6D-2581-48BA-842F-72CC7E3E8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72A50CF-5CE5-4442-8131-098F0D1CC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/>
          <a:stretch/>
        </p:blipFill>
        <p:spPr>
          <a:xfrm>
            <a:off x="0" y="0"/>
            <a:ext cx="9669765" cy="6858000"/>
          </a:xfrm>
          <a:prstGeom prst="rect">
            <a:avLst/>
          </a:prstGeom>
        </p:spPr>
      </p:pic>
      <p:grpSp>
        <p:nvGrpSpPr>
          <p:cNvPr id="4" name="Group 1572">
            <a:extLst>
              <a:ext uri="{FF2B5EF4-FFF2-40B4-BE49-F238E27FC236}">
                <a16:creationId xmlns:a16="http://schemas.microsoft.com/office/drawing/2014/main" id="{29F7684F-4846-4B99-B6BB-929ECA1C87BA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>
              <a:extLst>
                <a:ext uri="{FF2B5EF4-FFF2-40B4-BE49-F238E27FC236}">
                  <a16:creationId xmlns:a16="http://schemas.microsoft.com/office/drawing/2014/main" id="{4CF36000-B3D3-49BC-97DB-CDCF32F559B4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>
              <a:extLst>
                <a:ext uri="{FF2B5EF4-FFF2-40B4-BE49-F238E27FC236}">
                  <a16:creationId xmlns:a16="http://schemas.microsoft.com/office/drawing/2014/main" id="{347BF08B-EA51-452F-8801-23E20BA0DD2E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>
              <a:extLst>
                <a:ext uri="{FF2B5EF4-FFF2-40B4-BE49-F238E27FC236}">
                  <a16:creationId xmlns:a16="http://schemas.microsoft.com/office/drawing/2014/main" id="{636B4BED-BCF7-4DE2-90A6-FBFEAE1D8AEE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14">
        <p:random/>
      </p:transition>
    </mc:Choice>
    <mc:Fallback xmlns="">
      <p:transition spd="slow" advClick="0" advTm="9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2F585D5-E87B-4A22-9935-C58968F47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32" y="1700794"/>
            <a:ext cx="8898263" cy="3981570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D050BCC9-0F4B-453C-A5F4-27B38EA2A6CE}"/>
              </a:ext>
            </a:extLst>
          </p:cNvPr>
          <p:cNvSpPr/>
          <p:nvPr/>
        </p:nvSpPr>
        <p:spPr>
          <a:xfrm>
            <a:off x="149536" y="3151762"/>
            <a:ext cx="4276160" cy="3596510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8" y="319303"/>
            <a:ext cx="670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数据填报（填报）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82458F-5F29-42B5-BD24-7796F8663095}"/>
              </a:ext>
            </a:extLst>
          </p:cNvPr>
          <p:cNvSpPr/>
          <p:nvPr/>
        </p:nvSpPr>
        <p:spPr>
          <a:xfrm>
            <a:off x="9191204" y="1881791"/>
            <a:ext cx="1987189" cy="237335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11E6022-C792-4B84-AABF-73EA4D09F61C}"/>
              </a:ext>
            </a:extLst>
          </p:cNvPr>
          <p:cNvSpPr/>
          <p:nvPr/>
        </p:nvSpPr>
        <p:spPr>
          <a:xfrm>
            <a:off x="7402999" y="758574"/>
            <a:ext cx="4140740" cy="428990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已提交、待填写、总填报的表格数</a:t>
            </a:r>
          </a:p>
        </p:txBody>
      </p:sp>
      <p:cxnSp>
        <p:nvCxnSpPr>
          <p:cNvPr id="24" name="直接箭头连接符 76">
            <a:extLst>
              <a:ext uri="{FF2B5EF4-FFF2-40B4-BE49-F238E27FC236}">
                <a16:creationId xmlns:a16="http://schemas.microsoft.com/office/drawing/2014/main" id="{3A14922E-E093-4D1D-8045-FB86D4DBA095}"/>
              </a:ext>
            </a:extLst>
          </p:cNvPr>
          <p:cNvCxnSpPr>
            <a:cxnSpLocks/>
            <a:stCxn id="23" idx="2"/>
            <a:endCxn id="21" idx="0"/>
          </p:cNvCxnSpPr>
          <p:nvPr/>
        </p:nvCxnSpPr>
        <p:spPr>
          <a:xfrm>
            <a:off x="9473369" y="1187564"/>
            <a:ext cx="711430" cy="694227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3762D46C-1559-44CB-BBF6-83C7721265CA}"/>
              </a:ext>
            </a:extLst>
          </p:cNvPr>
          <p:cNvSpPr/>
          <p:nvPr/>
        </p:nvSpPr>
        <p:spPr>
          <a:xfrm>
            <a:off x="1674921" y="1061161"/>
            <a:ext cx="4727642" cy="343466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学位等级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学位类型（填报状态）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541BBF4-8296-4A37-9CC4-BAD7CD36B2D4}"/>
              </a:ext>
            </a:extLst>
          </p:cNvPr>
          <p:cNvSpPr/>
          <p:nvPr/>
        </p:nvSpPr>
        <p:spPr>
          <a:xfrm>
            <a:off x="1744320" y="1934030"/>
            <a:ext cx="1987184" cy="261207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箭头连接符 76">
            <a:extLst>
              <a:ext uri="{FF2B5EF4-FFF2-40B4-BE49-F238E27FC236}">
                <a16:creationId xmlns:a16="http://schemas.microsoft.com/office/drawing/2014/main" id="{C4C0FCA3-BF38-4DF4-A237-BA192A4D796A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3599466" y="1404627"/>
            <a:ext cx="439276" cy="525498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3527BD97-C40F-41D8-B8C2-5847463992A4}"/>
              </a:ext>
            </a:extLst>
          </p:cNvPr>
          <p:cNvSpPr/>
          <p:nvPr/>
        </p:nvSpPr>
        <p:spPr>
          <a:xfrm>
            <a:off x="3752874" y="2333969"/>
            <a:ext cx="285868" cy="263706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箭头连接符 76">
            <a:extLst>
              <a:ext uri="{FF2B5EF4-FFF2-40B4-BE49-F238E27FC236}">
                <a16:creationId xmlns:a16="http://schemas.microsoft.com/office/drawing/2014/main" id="{DB5093E3-C463-488A-B519-6219824F0C36}"/>
              </a:ext>
            </a:extLst>
          </p:cNvPr>
          <p:cNvCxnSpPr>
            <a:cxnSpLocks/>
            <a:stCxn id="30" idx="3"/>
            <a:endCxn id="28" idx="1"/>
          </p:cNvCxnSpPr>
          <p:nvPr/>
        </p:nvCxnSpPr>
        <p:spPr>
          <a:xfrm flipV="1">
            <a:off x="2449270" y="2465822"/>
            <a:ext cx="1303604" cy="238256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A410B4E9-D131-4E5A-BF9C-BAADBB44A679}"/>
              </a:ext>
            </a:extLst>
          </p:cNvPr>
          <p:cNvSpPr/>
          <p:nvPr/>
        </p:nvSpPr>
        <p:spPr>
          <a:xfrm>
            <a:off x="1457049" y="2532345"/>
            <a:ext cx="992221" cy="343466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刷新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C19D127-FE91-4F86-B01C-E23E7863ACD4}"/>
              </a:ext>
            </a:extLst>
          </p:cNvPr>
          <p:cNvSpPr txBox="1"/>
          <p:nvPr/>
        </p:nvSpPr>
        <p:spPr>
          <a:xfrm>
            <a:off x="1128340" y="3307648"/>
            <a:ext cx="1048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未完成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2A3C865-EA39-4873-9A1D-587702BA23B9}"/>
              </a:ext>
            </a:extLst>
          </p:cNvPr>
          <p:cNvSpPr txBox="1"/>
          <p:nvPr/>
        </p:nvSpPr>
        <p:spPr>
          <a:xfrm>
            <a:off x="1128340" y="3802916"/>
            <a:ext cx="206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已完成超过</a:t>
            </a:r>
            <a:r>
              <a:rPr lang="en-US" altLang="zh-CN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2B2F2021-B07D-4289-9263-1CF6CC0033E8}"/>
              </a:ext>
            </a:extLst>
          </p:cNvPr>
          <p:cNvSpPr txBox="1"/>
          <p:nvPr/>
        </p:nvSpPr>
        <p:spPr>
          <a:xfrm>
            <a:off x="1128340" y="4793453"/>
            <a:ext cx="195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已全部完成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80827F8-9966-48FC-B2F4-8304E3ABA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9" y="5404216"/>
            <a:ext cx="445882" cy="50280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4FA0E016-3C14-4156-BF24-881B406D074D}"/>
              </a:ext>
            </a:extLst>
          </p:cNvPr>
          <p:cNvSpPr txBox="1"/>
          <p:nvPr/>
        </p:nvSpPr>
        <p:spPr>
          <a:xfrm>
            <a:off x="1103937" y="5485097"/>
            <a:ext cx="2319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目录节点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46D00768-B734-4C06-8F7F-5FBF63720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5" y="6040665"/>
            <a:ext cx="352150" cy="393724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C81B345-706C-467C-BE1B-F638B0B17707}"/>
              </a:ext>
            </a:extLst>
          </p:cNvPr>
          <p:cNvSpPr txBox="1"/>
          <p:nvPr/>
        </p:nvSpPr>
        <p:spPr>
          <a:xfrm>
            <a:off x="946636" y="5876163"/>
            <a:ext cx="319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填报表格节点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（点击后右侧为表格具体内容）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C96B94C-9F2A-4AE7-B5A1-42B6A0A2039A}"/>
              </a:ext>
            </a:extLst>
          </p:cNvPr>
          <p:cNvSpPr/>
          <p:nvPr/>
        </p:nvSpPr>
        <p:spPr>
          <a:xfrm>
            <a:off x="10178560" y="3390246"/>
            <a:ext cx="723635" cy="317512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28A5FBD7-4A90-4131-9BED-73D7E8CB609B}"/>
              </a:ext>
            </a:extLst>
          </p:cNvPr>
          <p:cNvSpPr/>
          <p:nvPr/>
        </p:nvSpPr>
        <p:spPr>
          <a:xfrm>
            <a:off x="5277835" y="3929999"/>
            <a:ext cx="4140740" cy="428990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导出该学位点数据填报要求及模板</a:t>
            </a:r>
          </a:p>
        </p:txBody>
      </p:sp>
      <p:cxnSp>
        <p:nvCxnSpPr>
          <p:cNvPr id="39" name="直接箭头连接符 76">
            <a:extLst>
              <a:ext uri="{FF2B5EF4-FFF2-40B4-BE49-F238E27FC236}">
                <a16:creationId xmlns:a16="http://schemas.microsoft.com/office/drawing/2014/main" id="{C0FEBD11-E544-42D9-8F7B-978620CC5A19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9418575" y="3549002"/>
            <a:ext cx="759985" cy="545222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D0977C8F-1BB5-4E4C-9052-00E95DF26EE9}"/>
              </a:ext>
            </a:extLst>
          </p:cNvPr>
          <p:cNvSpPr txBox="1"/>
          <p:nvPr/>
        </p:nvSpPr>
        <p:spPr>
          <a:xfrm>
            <a:off x="1128340" y="4298184"/>
            <a:ext cx="206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暂存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13751A4-E6E0-4B85-A062-BFBF156D7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3" y="3814532"/>
            <a:ext cx="434378" cy="38103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F28D8E0-EB1B-4F2F-AE50-DB3F153C1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6" y="4313050"/>
            <a:ext cx="373412" cy="3581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C323297-96E2-4CA3-952B-5165C5CFE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5" y="3331255"/>
            <a:ext cx="388654" cy="3657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3A5787C-A888-40A2-B36C-ACC7F84FDA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6" y="4788705"/>
            <a:ext cx="38103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F30153-558B-42C1-81F5-ED133103D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57" y="1448217"/>
            <a:ext cx="8722475" cy="4798093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D22DD1-C424-456F-A884-D76048687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73" t="25414" r="2837" b="19644"/>
          <a:stretch/>
        </p:blipFill>
        <p:spPr>
          <a:xfrm>
            <a:off x="8937924" y="5990637"/>
            <a:ext cx="1496233" cy="284677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36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8" y="319303"/>
            <a:ext cx="80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数据填报（表格填写）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5277A26-FA5C-4284-B699-E1D622B019E2}"/>
              </a:ext>
            </a:extLst>
          </p:cNvPr>
          <p:cNvSpPr/>
          <p:nvPr/>
        </p:nvSpPr>
        <p:spPr>
          <a:xfrm>
            <a:off x="10219855" y="1479878"/>
            <a:ext cx="120222" cy="194028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78D40F01-B9E1-423C-9E38-FC3AAE951068}"/>
              </a:ext>
            </a:extLst>
          </p:cNvPr>
          <p:cNvSpPr/>
          <p:nvPr/>
        </p:nvSpPr>
        <p:spPr>
          <a:xfrm>
            <a:off x="8507794" y="582557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帮助文档</a:t>
            </a:r>
          </a:p>
        </p:txBody>
      </p:sp>
      <p:cxnSp>
        <p:nvCxnSpPr>
          <p:cNvPr id="33" name="直接箭头连接符 76">
            <a:extLst>
              <a:ext uri="{FF2B5EF4-FFF2-40B4-BE49-F238E27FC236}">
                <a16:creationId xmlns:a16="http://schemas.microsoft.com/office/drawing/2014/main" id="{5245AF6F-E118-410F-BA86-433BBE27A6CD}"/>
              </a:ext>
            </a:extLst>
          </p:cNvPr>
          <p:cNvCxnSpPr>
            <a:cxnSpLocks/>
          </p:cNvCxnSpPr>
          <p:nvPr/>
        </p:nvCxnSpPr>
        <p:spPr>
          <a:xfrm>
            <a:off x="9810839" y="999694"/>
            <a:ext cx="449169" cy="480696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09DF1A3F-A426-49E9-87FA-E614C9D48E39}"/>
              </a:ext>
            </a:extLst>
          </p:cNvPr>
          <p:cNvSpPr/>
          <p:nvPr/>
        </p:nvSpPr>
        <p:spPr>
          <a:xfrm>
            <a:off x="10378169" y="1473808"/>
            <a:ext cx="120222" cy="206166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ED060E3-0C0A-4353-81B9-AB28BE411F20}"/>
              </a:ext>
            </a:extLst>
          </p:cNvPr>
          <p:cNvSpPr/>
          <p:nvPr/>
        </p:nvSpPr>
        <p:spPr>
          <a:xfrm>
            <a:off x="10378169" y="878507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</a:t>
            </a:r>
          </a:p>
        </p:txBody>
      </p:sp>
      <p:cxnSp>
        <p:nvCxnSpPr>
          <p:cNvPr id="39" name="直接箭头连接符 76">
            <a:extLst>
              <a:ext uri="{FF2B5EF4-FFF2-40B4-BE49-F238E27FC236}">
                <a16:creationId xmlns:a16="http://schemas.microsoft.com/office/drawing/2014/main" id="{9DE9D1A0-5A3C-4770-A77D-7021FAB2BA48}"/>
              </a:ext>
            </a:extLst>
          </p:cNvPr>
          <p:cNvCxnSpPr>
            <a:cxnSpLocks/>
          </p:cNvCxnSpPr>
          <p:nvPr/>
        </p:nvCxnSpPr>
        <p:spPr>
          <a:xfrm rot="5400000">
            <a:off x="10846552" y="966149"/>
            <a:ext cx="284675" cy="980998"/>
          </a:xfrm>
          <a:prstGeom prst="bentConnector2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F51E19F4-F852-4D3D-BE57-3458B63B5AB4}"/>
              </a:ext>
            </a:extLst>
          </p:cNvPr>
          <p:cNvSpPr/>
          <p:nvPr/>
        </p:nvSpPr>
        <p:spPr>
          <a:xfrm>
            <a:off x="1794998" y="1806859"/>
            <a:ext cx="4577892" cy="767730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D394E7B0-E14F-43EF-B912-4B1BBB267106}"/>
              </a:ext>
            </a:extLst>
          </p:cNvPr>
          <p:cNvSpPr/>
          <p:nvPr/>
        </p:nvSpPr>
        <p:spPr>
          <a:xfrm>
            <a:off x="168262" y="1067160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填报要求</a:t>
            </a:r>
          </a:p>
        </p:txBody>
      </p:sp>
      <p:cxnSp>
        <p:nvCxnSpPr>
          <p:cNvPr id="42" name="直接箭头连接符 76">
            <a:extLst>
              <a:ext uri="{FF2B5EF4-FFF2-40B4-BE49-F238E27FC236}">
                <a16:creationId xmlns:a16="http://schemas.microsoft.com/office/drawing/2014/main" id="{3FD67CCD-0BAB-46CC-A690-EAAEAC2A4CFC}"/>
              </a:ext>
            </a:extLst>
          </p:cNvPr>
          <p:cNvCxnSpPr>
            <a:cxnSpLocks/>
            <a:stCxn id="41" idx="2"/>
            <a:endCxn id="40" idx="1"/>
          </p:cNvCxnSpPr>
          <p:nvPr/>
        </p:nvCxnSpPr>
        <p:spPr>
          <a:xfrm rot="16200000" flipH="1">
            <a:off x="1028088" y="1423814"/>
            <a:ext cx="735432" cy="798388"/>
          </a:xfrm>
          <a:prstGeom prst="bentConnector2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08370B71-EE29-476E-B58A-4D9C365A2E7B}"/>
              </a:ext>
            </a:extLst>
          </p:cNvPr>
          <p:cNvSpPr/>
          <p:nvPr/>
        </p:nvSpPr>
        <p:spPr>
          <a:xfrm>
            <a:off x="203976" y="3408000"/>
            <a:ext cx="2805113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点击单元格进入编辑状态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6" name="连接符: 肘形 55">
            <a:extLst>
              <a:ext uri="{FF2B5EF4-FFF2-40B4-BE49-F238E27FC236}">
                <a16:creationId xmlns:a16="http://schemas.microsoft.com/office/drawing/2014/main" id="{5E18495E-3F12-4A4A-8884-D22C52C5BD35}"/>
              </a:ext>
            </a:extLst>
          </p:cNvPr>
          <p:cNvCxnSpPr>
            <a:cxnSpLocks/>
            <a:stCxn id="55" idx="0"/>
            <a:endCxn id="57" idx="1"/>
          </p:cNvCxnSpPr>
          <p:nvPr/>
        </p:nvCxnSpPr>
        <p:spPr>
          <a:xfrm rot="5400000" flipH="1" flipV="1">
            <a:off x="2589029" y="2193828"/>
            <a:ext cx="231676" cy="2196669"/>
          </a:xfrm>
          <a:prstGeom prst="bentConnector2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C2619632-CAAB-4CDD-83B6-64F488DC6596}"/>
              </a:ext>
            </a:extLst>
          </p:cNvPr>
          <p:cNvSpPr/>
          <p:nvPr/>
        </p:nvSpPr>
        <p:spPr>
          <a:xfrm>
            <a:off x="3803202" y="2971437"/>
            <a:ext cx="373019" cy="409774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id="{76E164A1-215A-4C8A-B7C2-0FF6094C3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4251" y="3928292"/>
            <a:ext cx="1244991" cy="1244991"/>
          </a:xfrm>
          <a:prstGeom prst="rect">
            <a:avLst/>
          </a:prstGeom>
        </p:spPr>
      </p:pic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375B38BC-3CD7-45B0-93D6-D11FA4240B5E}"/>
              </a:ext>
            </a:extLst>
          </p:cNvPr>
          <p:cNvSpPr/>
          <p:nvPr/>
        </p:nvSpPr>
        <p:spPr>
          <a:xfrm>
            <a:off x="6984859" y="3819663"/>
            <a:ext cx="3443137" cy="385546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上传附件，目前只支持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</a:p>
        </p:txBody>
      </p:sp>
      <p:cxnSp>
        <p:nvCxnSpPr>
          <p:cNvPr id="69" name="连接符: 肘形 68">
            <a:extLst>
              <a:ext uri="{FF2B5EF4-FFF2-40B4-BE49-F238E27FC236}">
                <a16:creationId xmlns:a16="http://schemas.microsoft.com/office/drawing/2014/main" id="{35424EE5-25A5-4C46-8CC7-70AFCD57DB51}"/>
              </a:ext>
            </a:extLst>
          </p:cNvPr>
          <p:cNvCxnSpPr>
            <a:cxnSpLocks/>
          </p:cNvCxnSpPr>
          <p:nvPr/>
        </p:nvCxnSpPr>
        <p:spPr>
          <a:xfrm flipV="1">
            <a:off x="8081741" y="3368530"/>
            <a:ext cx="307059" cy="411868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>
            <a:extLst>
              <a:ext uri="{FF2B5EF4-FFF2-40B4-BE49-F238E27FC236}">
                <a16:creationId xmlns:a16="http://schemas.microsoft.com/office/drawing/2014/main" id="{DCD895D4-EFB9-4368-918B-A27C20B14A46}"/>
              </a:ext>
            </a:extLst>
          </p:cNvPr>
          <p:cNvSpPr/>
          <p:nvPr/>
        </p:nvSpPr>
        <p:spPr>
          <a:xfrm>
            <a:off x="8202289" y="3065686"/>
            <a:ext cx="326817" cy="320654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4D7EBF39-267C-4B65-A5D2-628E481E7BFA}"/>
              </a:ext>
            </a:extLst>
          </p:cNvPr>
          <p:cNvSpPr/>
          <p:nvPr/>
        </p:nvSpPr>
        <p:spPr>
          <a:xfrm>
            <a:off x="4371151" y="4162667"/>
            <a:ext cx="2347419" cy="2376030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id="{894213B9-C72C-4C65-B0A6-1FEB379C6E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99" y="4770720"/>
            <a:ext cx="639333" cy="572034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5DB9B74E-01FF-4B66-95D4-6A5D623F16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97" y="4251632"/>
            <a:ext cx="639333" cy="558405"/>
          </a:xfrm>
          <a:prstGeom prst="rect">
            <a:avLst/>
          </a:prstGeom>
        </p:spPr>
      </p:pic>
      <p:sp>
        <p:nvSpPr>
          <p:cNvPr id="90" name="文本框 89">
            <a:extLst>
              <a:ext uri="{FF2B5EF4-FFF2-40B4-BE49-F238E27FC236}">
                <a16:creationId xmlns:a16="http://schemas.microsoft.com/office/drawing/2014/main" id="{68F61DF0-79AD-47C5-AAA7-81EF076543B0}"/>
              </a:ext>
            </a:extLst>
          </p:cNvPr>
          <p:cNvSpPr txBox="1"/>
          <p:nvPr/>
        </p:nvSpPr>
        <p:spPr>
          <a:xfrm>
            <a:off x="5235732" y="4321808"/>
            <a:ext cx="113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7D4650B0-BF46-4E1C-B472-A37E758D786D}"/>
              </a:ext>
            </a:extLst>
          </p:cNvPr>
          <p:cNvSpPr txBox="1"/>
          <p:nvPr/>
        </p:nvSpPr>
        <p:spPr>
          <a:xfrm>
            <a:off x="5237644" y="4862278"/>
            <a:ext cx="224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98A1AA30-F912-4553-8196-CE82184613A9}"/>
              </a:ext>
            </a:extLst>
          </p:cNvPr>
          <p:cNvSpPr txBox="1"/>
          <p:nvPr/>
        </p:nvSpPr>
        <p:spPr>
          <a:xfrm>
            <a:off x="5252428" y="5946062"/>
            <a:ext cx="211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下移此行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3" name="图片 92">
            <a:extLst>
              <a:ext uri="{FF2B5EF4-FFF2-40B4-BE49-F238E27FC236}">
                <a16:creationId xmlns:a16="http://schemas.microsoft.com/office/drawing/2014/main" id="{3FF9B04D-1491-463A-A4F7-E134C503A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597" y="5332008"/>
            <a:ext cx="686442" cy="572035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id="{418AE72C-A4FA-48AD-A14A-D8CEDB1977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1693" y="5864725"/>
            <a:ext cx="634250" cy="562785"/>
          </a:xfrm>
          <a:prstGeom prst="rect">
            <a:avLst/>
          </a:prstGeom>
        </p:spPr>
      </p:pic>
      <p:sp>
        <p:nvSpPr>
          <p:cNvPr id="95" name="文本框 94">
            <a:extLst>
              <a:ext uri="{FF2B5EF4-FFF2-40B4-BE49-F238E27FC236}">
                <a16:creationId xmlns:a16="http://schemas.microsoft.com/office/drawing/2014/main" id="{3AC6BF54-2E3F-484D-9F99-682E5D5A6BB3}"/>
              </a:ext>
            </a:extLst>
          </p:cNvPr>
          <p:cNvSpPr txBox="1"/>
          <p:nvPr/>
        </p:nvSpPr>
        <p:spPr>
          <a:xfrm>
            <a:off x="5224930" y="5398546"/>
            <a:ext cx="2119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上移此行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BD3A0F0F-A3AB-4ED3-BF5D-18E951020681}"/>
              </a:ext>
            </a:extLst>
          </p:cNvPr>
          <p:cNvSpPr/>
          <p:nvPr/>
        </p:nvSpPr>
        <p:spPr>
          <a:xfrm>
            <a:off x="9266427" y="5102886"/>
            <a:ext cx="2119667" cy="400110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点击暂存或提交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7" name="连接符: 肘形 96">
            <a:extLst>
              <a:ext uri="{FF2B5EF4-FFF2-40B4-BE49-F238E27FC236}">
                <a16:creationId xmlns:a16="http://schemas.microsoft.com/office/drawing/2014/main" id="{1CB47581-0022-44E6-AECF-905DB79DEC1D}"/>
              </a:ext>
            </a:extLst>
          </p:cNvPr>
          <p:cNvCxnSpPr>
            <a:cxnSpLocks/>
            <a:stCxn id="96" idx="2"/>
            <a:endCxn id="98" idx="0"/>
          </p:cNvCxnSpPr>
          <p:nvPr/>
        </p:nvCxnSpPr>
        <p:spPr>
          <a:xfrm flipH="1">
            <a:off x="9705477" y="5502996"/>
            <a:ext cx="620784" cy="472124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>
            <a:extLst>
              <a:ext uri="{FF2B5EF4-FFF2-40B4-BE49-F238E27FC236}">
                <a16:creationId xmlns:a16="http://schemas.microsoft.com/office/drawing/2014/main" id="{C237450F-B0A7-4B02-9116-159819FDF672}"/>
              </a:ext>
            </a:extLst>
          </p:cNvPr>
          <p:cNvSpPr/>
          <p:nvPr/>
        </p:nvSpPr>
        <p:spPr>
          <a:xfrm>
            <a:off x="8957361" y="5975120"/>
            <a:ext cx="1496232" cy="284677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0E0D14B-78D4-4C95-B432-2E70D64BE9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546" y="4499913"/>
            <a:ext cx="1381318" cy="1428949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6C2A9F4-90CC-44E3-A34A-688D059B5C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53494" y="1730033"/>
            <a:ext cx="766361" cy="86505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71" name="矩形 70">
            <a:extLst>
              <a:ext uri="{FF2B5EF4-FFF2-40B4-BE49-F238E27FC236}">
                <a16:creationId xmlns:a16="http://schemas.microsoft.com/office/drawing/2014/main" id="{7150146F-0A8B-41BA-942A-9826DF794F32}"/>
              </a:ext>
            </a:extLst>
          </p:cNvPr>
          <p:cNvSpPr/>
          <p:nvPr/>
        </p:nvSpPr>
        <p:spPr>
          <a:xfrm>
            <a:off x="9472170" y="1468721"/>
            <a:ext cx="692319" cy="1105867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71C32312-6588-46B8-8BDF-5D3F12C19564}"/>
              </a:ext>
            </a:extLst>
          </p:cNvPr>
          <p:cNvSpPr/>
          <p:nvPr/>
        </p:nvSpPr>
        <p:spPr>
          <a:xfrm>
            <a:off x="6979358" y="1289348"/>
            <a:ext cx="1912446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导入或导出数据</a:t>
            </a:r>
          </a:p>
        </p:txBody>
      </p:sp>
      <p:cxnSp>
        <p:nvCxnSpPr>
          <p:cNvPr id="73" name="直接箭头连接符 76">
            <a:extLst>
              <a:ext uri="{FF2B5EF4-FFF2-40B4-BE49-F238E27FC236}">
                <a16:creationId xmlns:a16="http://schemas.microsoft.com/office/drawing/2014/main" id="{E7B51924-7D2F-4514-AA2A-697DFD5D6F43}"/>
              </a:ext>
            </a:extLst>
          </p:cNvPr>
          <p:cNvCxnSpPr>
            <a:cxnSpLocks/>
          </p:cNvCxnSpPr>
          <p:nvPr/>
        </p:nvCxnSpPr>
        <p:spPr>
          <a:xfrm>
            <a:off x="8901142" y="1503715"/>
            <a:ext cx="525938" cy="190542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BA980B-D9C7-424D-9F0E-913B6F45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84" y="1553615"/>
            <a:ext cx="9853061" cy="4547143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8" y="319303"/>
            <a:ext cx="80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数据填报（富文本填写）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5277A26-FA5C-4284-B699-E1D622B019E2}"/>
              </a:ext>
            </a:extLst>
          </p:cNvPr>
          <p:cNvSpPr/>
          <p:nvPr/>
        </p:nvSpPr>
        <p:spPr>
          <a:xfrm>
            <a:off x="10499021" y="1633762"/>
            <a:ext cx="108859" cy="179636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78D40F01-B9E1-423C-9E38-FC3AAE951068}"/>
              </a:ext>
            </a:extLst>
          </p:cNvPr>
          <p:cNvSpPr/>
          <p:nvPr/>
        </p:nvSpPr>
        <p:spPr>
          <a:xfrm>
            <a:off x="8274198" y="1087061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帮助文档</a:t>
            </a:r>
          </a:p>
        </p:txBody>
      </p:sp>
      <p:cxnSp>
        <p:nvCxnSpPr>
          <p:cNvPr id="33" name="直接箭头连接符 76">
            <a:extLst>
              <a:ext uri="{FF2B5EF4-FFF2-40B4-BE49-F238E27FC236}">
                <a16:creationId xmlns:a16="http://schemas.microsoft.com/office/drawing/2014/main" id="{5245AF6F-E118-410F-BA86-433BBE27A6C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9965365" y="1401396"/>
            <a:ext cx="588086" cy="232366"/>
          </a:xfrm>
          <a:prstGeom prst="bentConnector2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09DF1A3F-A426-49E9-87FA-E614C9D48E39}"/>
              </a:ext>
            </a:extLst>
          </p:cNvPr>
          <p:cNvSpPr/>
          <p:nvPr/>
        </p:nvSpPr>
        <p:spPr>
          <a:xfrm>
            <a:off x="10665567" y="1633761"/>
            <a:ext cx="163663" cy="179637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ED060E3-0C0A-4353-81B9-AB28BE411F20}"/>
              </a:ext>
            </a:extLst>
          </p:cNvPr>
          <p:cNvSpPr/>
          <p:nvPr/>
        </p:nvSpPr>
        <p:spPr>
          <a:xfrm>
            <a:off x="10324165" y="915798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</a:t>
            </a:r>
          </a:p>
        </p:txBody>
      </p:sp>
      <p:cxnSp>
        <p:nvCxnSpPr>
          <p:cNvPr id="39" name="直接箭头连接符 76">
            <a:extLst>
              <a:ext uri="{FF2B5EF4-FFF2-40B4-BE49-F238E27FC236}">
                <a16:creationId xmlns:a16="http://schemas.microsoft.com/office/drawing/2014/main" id="{9DE9D1A0-5A3C-4770-A77D-7021FAB2BA48}"/>
              </a:ext>
            </a:extLst>
          </p:cNvPr>
          <p:cNvCxnSpPr>
            <a:cxnSpLocks/>
            <a:stCxn id="38" idx="2"/>
            <a:endCxn id="34" idx="3"/>
          </p:cNvCxnSpPr>
          <p:nvPr/>
        </p:nvCxnSpPr>
        <p:spPr>
          <a:xfrm rot="5400000">
            <a:off x="10781047" y="1352114"/>
            <a:ext cx="419650" cy="323283"/>
          </a:xfrm>
          <a:prstGeom prst="bentConnector2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F51E19F4-F852-4D3D-BE57-3458B63B5AB4}"/>
              </a:ext>
            </a:extLst>
          </p:cNvPr>
          <p:cNvSpPr/>
          <p:nvPr/>
        </p:nvSpPr>
        <p:spPr>
          <a:xfrm>
            <a:off x="1060994" y="2047042"/>
            <a:ext cx="8847281" cy="810843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D394E7B0-E14F-43EF-B912-4B1BBB267106}"/>
              </a:ext>
            </a:extLst>
          </p:cNvPr>
          <p:cNvSpPr/>
          <p:nvPr/>
        </p:nvSpPr>
        <p:spPr>
          <a:xfrm>
            <a:off x="403249" y="1126754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填报要求</a:t>
            </a:r>
          </a:p>
        </p:txBody>
      </p:sp>
      <p:cxnSp>
        <p:nvCxnSpPr>
          <p:cNvPr id="42" name="直接箭头连接符 76">
            <a:extLst>
              <a:ext uri="{FF2B5EF4-FFF2-40B4-BE49-F238E27FC236}">
                <a16:creationId xmlns:a16="http://schemas.microsoft.com/office/drawing/2014/main" id="{3FD67CCD-0BAB-46CC-A690-EAAEAC2A4CFC}"/>
              </a:ext>
            </a:extLst>
          </p:cNvPr>
          <p:cNvCxnSpPr>
            <a:cxnSpLocks/>
          </p:cNvCxnSpPr>
          <p:nvPr/>
        </p:nvCxnSpPr>
        <p:spPr>
          <a:xfrm>
            <a:off x="911515" y="1547614"/>
            <a:ext cx="422440" cy="505430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BD3A0F0F-A3AB-4ED3-BF5D-18E951020681}"/>
              </a:ext>
            </a:extLst>
          </p:cNvPr>
          <p:cNvSpPr/>
          <p:nvPr/>
        </p:nvSpPr>
        <p:spPr>
          <a:xfrm>
            <a:off x="7189079" y="6194075"/>
            <a:ext cx="1913466" cy="400110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点击暂存或提交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7" name="连接符: 肘形 96">
            <a:extLst>
              <a:ext uri="{FF2B5EF4-FFF2-40B4-BE49-F238E27FC236}">
                <a16:creationId xmlns:a16="http://schemas.microsoft.com/office/drawing/2014/main" id="{1CB47581-0022-44E6-AECF-905DB79DEC1D}"/>
              </a:ext>
            </a:extLst>
          </p:cNvPr>
          <p:cNvCxnSpPr>
            <a:cxnSpLocks/>
            <a:stCxn id="96" idx="0"/>
            <a:endCxn id="98" idx="1"/>
          </p:cNvCxnSpPr>
          <p:nvPr/>
        </p:nvCxnSpPr>
        <p:spPr>
          <a:xfrm rot="5400000" flipH="1" flipV="1">
            <a:off x="8589735" y="5407084"/>
            <a:ext cx="343069" cy="1230914"/>
          </a:xfrm>
          <a:prstGeom prst="bentConnector2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>
            <a:extLst>
              <a:ext uri="{FF2B5EF4-FFF2-40B4-BE49-F238E27FC236}">
                <a16:creationId xmlns:a16="http://schemas.microsoft.com/office/drawing/2014/main" id="{C237450F-B0A7-4B02-9116-159819FDF672}"/>
              </a:ext>
            </a:extLst>
          </p:cNvPr>
          <p:cNvSpPr/>
          <p:nvPr/>
        </p:nvSpPr>
        <p:spPr>
          <a:xfrm>
            <a:off x="9376726" y="5708667"/>
            <a:ext cx="1429706" cy="284677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6AFC4FC-8C2C-4F3E-B8D6-02AE0703DE21}"/>
              </a:ext>
            </a:extLst>
          </p:cNvPr>
          <p:cNvSpPr/>
          <p:nvPr/>
        </p:nvSpPr>
        <p:spPr>
          <a:xfrm>
            <a:off x="1227047" y="3627303"/>
            <a:ext cx="6342193" cy="1454285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富文本工具栏，从左到右依次为</a:t>
            </a:r>
            <a:endParaRPr lang="en-US" altLang="zh-CN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字体加粗、斜体、字体对齐方式、字体大小、字体颜色、字体背景颜色、字体样式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5705CC8-3371-4453-9C8F-3DB7C6B83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328" y="1813398"/>
            <a:ext cx="643831" cy="75744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5AD42499-B4FC-4F01-BE14-8B9BE629FA03}"/>
              </a:ext>
            </a:extLst>
          </p:cNvPr>
          <p:cNvSpPr/>
          <p:nvPr/>
        </p:nvSpPr>
        <p:spPr>
          <a:xfrm>
            <a:off x="9738761" y="1607278"/>
            <a:ext cx="674579" cy="963568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箭头连接符 76">
            <a:extLst>
              <a:ext uri="{FF2B5EF4-FFF2-40B4-BE49-F238E27FC236}">
                <a16:creationId xmlns:a16="http://schemas.microsoft.com/office/drawing/2014/main" id="{F6DAB4A0-4F1F-44B8-AFB6-D59F929E25FC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365573" y="2216602"/>
            <a:ext cx="848192" cy="682675"/>
          </a:xfrm>
          <a:prstGeom prst="bentConnector3">
            <a:avLst>
              <a:gd name="adj1" fmla="val 99880"/>
            </a:avLst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B08B43E4-E514-4992-9CB5-047469FD7DC8}"/>
              </a:ext>
            </a:extLst>
          </p:cNvPr>
          <p:cNvSpPr/>
          <p:nvPr/>
        </p:nvSpPr>
        <p:spPr>
          <a:xfrm>
            <a:off x="10175937" y="3004166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导入导出数据</a:t>
            </a:r>
          </a:p>
        </p:txBody>
      </p:sp>
    </p:spTree>
    <p:extLst>
      <p:ext uri="{BB962C8B-B14F-4D97-AF65-F5344CB8AC3E}">
        <p14:creationId xmlns:p14="http://schemas.microsoft.com/office/powerpoint/2010/main" val="3027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22342A3-670A-45D7-A422-B802CC995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13" y="1437049"/>
            <a:ext cx="9807644" cy="3553970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1150E25-BCF0-414D-B03E-872A52A85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616" y="4763354"/>
            <a:ext cx="7325917" cy="1592089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8" y="319303"/>
            <a:ext cx="8061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数据填报（附件上传）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5277A26-FA5C-4284-B699-E1D622B019E2}"/>
              </a:ext>
            </a:extLst>
          </p:cNvPr>
          <p:cNvSpPr/>
          <p:nvPr/>
        </p:nvSpPr>
        <p:spPr>
          <a:xfrm>
            <a:off x="10130064" y="1535821"/>
            <a:ext cx="163773" cy="147301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78D40F01-B9E1-423C-9E38-FC3AAE951068}"/>
              </a:ext>
            </a:extLst>
          </p:cNvPr>
          <p:cNvSpPr/>
          <p:nvPr/>
        </p:nvSpPr>
        <p:spPr>
          <a:xfrm>
            <a:off x="7972189" y="829079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帮助文档</a:t>
            </a:r>
          </a:p>
        </p:txBody>
      </p:sp>
      <p:cxnSp>
        <p:nvCxnSpPr>
          <p:cNvPr id="33" name="直接箭头连接符 76">
            <a:extLst>
              <a:ext uri="{FF2B5EF4-FFF2-40B4-BE49-F238E27FC236}">
                <a16:creationId xmlns:a16="http://schemas.microsoft.com/office/drawing/2014/main" id="{5245AF6F-E118-410F-BA86-433BBE27A6CD}"/>
              </a:ext>
            </a:extLst>
          </p:cNvPr>
          <p:cNvCxnSpPr>
            <a:cxnSpLocks/>
            <a:stCxn id="32" idx="3"/>
            <a:endCxn id="31" idx="0"/>
          </p:cNvCxnSpPr>
          <p:nvPr/>
        </p:nvCxnSpPr>
        <p:spPr>
          <a:xfrm>
            <a:off x="9628884" y="1023145"/>
            <a:ext cx="583067" cy="512676"/>
          </a:xfrm>
          <a:prstGeom prst="bentConnector2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09DF1A3F-A426-49E9-87FA-E614C9D48E39}"/>
              </a:ext>
            </a:extLst>
          </p:cNvPr>
          <p:cNvSpPr/>
          <p:nvPr/>
        </p:nvSpPr>
        <p:spPr>
          <a:xfrm>
            <a:off x="10319056" y="1535761"/>
            <a:ext cx="178327" cy="143598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ED060E3-0C0A-4353-81B9-AB28BE411F20}"/>
              </a:ext>
            </a:extLst>
          </p:cNvPr>
          <p:cNvSpPr/>
          <p:nvPr/>
        </p:nvSpPr>
        <p:spPr>
          <a:xfrm>
            <a:off x="10388813" y="904078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</a:t>
            </a:r>
          </a:p>
        </p:txBody>
      </p:sp>
      <p:cxnSp>
        <p:nvCxnSpPr>
          <p:cNvPr id="39" name="直接箭头连接符 76">
            <a:extLst>
              <a:ext uri="{FF2B5EF4-FFF2-40B4-BE49-F238E27FC236}">
                <a16:creationId xmlns:a16="http://schemas.microsoft.com/office/drawing/2014/main" id="{9DE9D1A0-5A3C-4770-A77D-7021FAB2BA48}"/>
              </a:ext>
            </a:extLst>
          </p:cNvPr>
          <p:cNvCxnSpPr>
            <a:cxnSpLocks/>
          </p:cNvCxnSpPr>
          <p:nvPr/>
        </p:nvCxnSpPr>
        <p:spPr>
          <a:xfrm rot="5400000">
            <a:off x="10797350" y="1033765"/>
            <a:ext cx="302284" cy="876319"/>
          </a:xfrm>
          <a:prstGeom prst="bentConnector2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F51E19F4-F852-4D3D-BE57-3458B63B5AB4}"/>
              </a:ext>
            </a:extLst>
          </p:cNvPr>
          <p:cNvSpPr/>
          <p:nvPr/>
        </p:nvSpPr>
        <p:spPr>
          <a:xfrm>
            <a:off x="676953" y="1914412"/>
            <a:ext cx="6533637" cy="462565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D394E7B0-E14F-43EF-B912-4B1BBB267106}"/>
              </a:ext>
            </a:extLst>
          </p:cNvPr>
          <p:cNvSpPr/>
          <p:nvPr/>
        </p:nvSpPr>
        <p:spPr>
          <a:xfrm>
            <a:off x="974839" y="1110765"/>
            <a:ext cx="1656695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填报要求</a:t>
            </a:r>
          </a:p>
        </p:txBody>
      </p:sp>
      <p:cxnSp>
        <p:nvCxnSpPr>
          <p:cNvPr id="42" name="直接箭头连接符 76">
            <a:extLst>
              <a:ext uri="{FF2B5EF4-FFF2-40B4-BE49-F238E27FC236}">
                <a16:creationId xmlns:a16="http://schemas.microsoft.com/office/drawing/2014/main" id="{3FD67CCD-0BAB-46CC-A690-EAAEAC2A4CFC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2631534" y="1304831"/>
            <a:ext cx="1387732" cy="573009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连接符: 肘形 96">
            <a:extLst>
              <a:ext uri="{FF2B5EF4-FFF2-40B4-BE49-F238E27FC236}">
                <a16:creationId xmlns:a16="http://schemas.microsoft.com/office/drawing/2014/main" id="{1CB47581-0022-44E6-AECF-905DB79DEC1D}"/>
              </a:ext>
            </a:extLst>
          </p:cNvPr>
          <p:cNvCxnSpPr>
            <a:cxnSpLocks/>
          </p:cNvCxnSpPr>
          <p:nvPr/>
        </p:nvCxnSpPr>
        <p:spPr>
          <a:xfrm rot="16200000" flipV="1">
            <a:off x="1207338" y="4001091"/>
            <a:ext cx="648270" cy="209411"/>
          </a:xfrm>
          <a:prstGeom prst="bentConnector3">
            <a:avLst>
              <a:gd name="adj1" fmla="val 50000"/>
            </a:avLst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>
            <a:extLst>
              <a:ext uri="{FF2B5EF4-FFF2-40B4-BE49-F238E27FC236}">
                <a16:creationId xmlns:a16="http://schemas.microsoft.com/office/drawing/2014/main" id="{C237450F-B0A7-4B02-9116-159819FDF672}"/>
              </a:ext>
            </a:extLst>
          </p:cNvPr>
          <p:cNvSpPr/>
          <p:nvPr/>
        </p:nvSpPr>
        <p:spPr>
          <a:xfrm>
            <a:off x="929046" y="3143349"/>
            <a:ext cx="675314" cy="661032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CD25A4B-E7C6-4BC1-8205-E7140ED80BDC}"/>
              </a:ext>
            </a:extLst>
          </p:cNvPr>
          <p:cNvSpPr/>
          <p:nvPr/>
        </p:nvSpPr>
        <p:spPr>
          <a:xfrm>
            <a:off x="6386813" y="3227975"/>
            <a:ext cx="1708695" cy="400110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点击删除附件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D4B22702-D8F9-4396-86BE-332330F83227}"/>
              </a:ext>
            </a:extLst>
          </p:cNvPr>
          <p:cNvCxnSpPr>
            <a:cxnSpLocks/>
          </p:cNvCxnSpPr>
          <p:nvPr/>
        </p:nvCxnSpPr>
        <p:spPr>
          <a:xfrm flipV="1">
            <a:off x="8124574" y="3286337"/>
            <a:ext cx="1729663" cy="161413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EFA5BD6B-C7D9-4151-8D8D-90760F96C16F}"/>
              </a:ext>
            </a:extLst>
          </p:cNvPr>
          <p:cNvSpPr/>
          <p:nvPr/>
        </p:nvSpPr>
        <p:spPr>
          <a:xfrm>
            <a:off x="9909741" y="3183930"/>
            <a:ext cx="203647" cy="19334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891310B-DCDA-453C-829A-3C74238B7488}"/>
              </a:ext>
            </a:extLst>
          </p:cNvPr>
          <p:cNvSpPr/>
          <p:nvPr/>
        </p:nvSpPr>
        <p:spPr>
          <a:xfrm>
            <a:off x="10160771" y="2787496"/>
            <a:ext cx="1896431" cy="400110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点击暂存或提交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3C4938EA-211C-4666-8897-97B575B96740}"/>
              </a:ext>
            </a:extLst>
          </p:cNvPr>
          <p:cNvCxnSpPr>
            <a:cxnSpLocks/>
            <a:stCxn id="29" idx="2"/>
            <a:endCxn id="35" idx="3"/>
          </p:cNvCxnSpPr>
          <p:nvPr/>
        </p:nvCxnSpPr>
        <p:spPr>
          <a:xfrm rot="5400000">
            <a:off x="10313165" y="3353654"/>
            <a:ext cx="961870" cy="629775"/>
          </a:xfrm>
          <a:prstGeom prst="bentConnector2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3E923E46-D2ED-4CF2-A4E7-D0CAEF25063D}"/>
              </a:ext>
            </a:extLst>
          </p:cNvPr>
          <p:cNvSpPr/>
          <p:nvPr/>
        </p:nvSpPr>
        <p:spPr>
          <a:xfrm>
            <a:off x="9082585" y="4007137"/>
            <a:ext cx="1396627" cy="284677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E7E1B602-924B-423F-B2D0-E55F4ACCE4EA}"/>
              </a:ext>
            </a:extLst>
          </p:cNvPr>
          <p:cNvSpPr/>
          <p:nvPr/>
        </p:nvSpPr>
        <p:spPr>
          <a:xfrm>
            <a:off x="3292112" y="4081657"/>
            <a:ext cx="4805272" cy="479331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附件名 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上传此附件的用户名 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上传时间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A64884E-F679-449B-8E30-4AB191964A3B}"/>
              </a:ext>
            </a:extLst>
          </p:cNvPr>
          <p:cNvSpPr txBox="1"/>
          <p:nvPr/>
        </p:nvSpPr>
        <p:spPr>
          <a:xfrm>
            <a:off x="879871" y="5278940"/>
            <a:ext cx="299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979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如何导出附件？</a:t>
            </a:r>
          </a:p>
        </p:txBody>
      </p:sp>
      <p:pic>
        <p:nvPicPr>
          <p:cNvPr id="45" name="图形 44">
            <a:extLst>
              <a:ext uri="{FF2B5EF4-FFF2-40B4-BE49-F238E27FC236}">
                <a16:creationId xmlns:a16="http://schemas.microsoft.com/office/drawing/2014/main" id="{4542B513-4601-4973-B918-C61DE14E6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716" y="5136143"/>
            <a:ext cx="570372" cy="570372"/>
          </a:xfrm>
          <a:prstGeom prst="rect">
            <a:avLst/>
          </a:prstGeom>
        </p:spPr>
      </p:pic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9F653488-3CCB-42D1-B5FB-37474D5C458A}"/>
              </a:ext>
            </a:extLst>
          </p:cNvPr>
          <p:cNvSpPr/>
          <p:nvPr/>
        </p:nvSpPr>
        <p:spPr>
          <a:xfrm>
            <a:off x="974839" y="4436302"/>
            <a:ext cx="1605126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点击上传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形 50">
            <a:extLst>
              <a:ext uri="{FF2B5EF4-FFF2-40B4-BE49-F238E27FC236}">
                <a16:creationId xmlns:a16="http://schemas.microsoft.com/office/drawing/2014/main" id="{B4C20E8A-F93E-40F2-BF45-CFADB19282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644" y="4505759"/>
            <a:ext cx="322852" cy="32285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F1A4C2A9-3EDA-452D-A946-91AD8A2E82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856503" flipH="1">
            <a:off x="2919753" y="4782428"/>
            <a:ext cx="1244991" cy="1244991"/>
          </a:xfrm>
          <a:prstGeom prst="rect">
            <a:avLst/>
          </a:prstGeom>
        </p:spPr>
      </p:pic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E4CB0434-6784-4EA7-8C4A-54A4CE4D8A2F}"/>
              </a:ext>
            </a:extLst>
          </p:cNvPr>
          <p:cNvSpPr/>
          <p:nvPr/>
        </p:nvSpPr>
        <p:spPr>
          <a:xfrm>
            <a:off x="8279224" y="5662675"/>
            <a:ext cx="1605126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点击导出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" name="图形 69">
            <a:extLst>
              <a:ext uri="{FF2B5EF4-FFF2-40B4-BE49-F238E27FC236}">
                <a16:creationId xmlns:a16="http://schemas.microsoft.com/office/drawing/2014/main" id="{3A5CF239-4DBC-4515-BB4B-A77A6892D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1327" y="5683039"/>
            <a:ext cx="370998" cy="370998"/>
          </a:xfrm>
          <a:prstGeom prst="rect">
            <a:avLst/>
          </a:prstGeom>
        </p:spPr>
      </p:pic>
      <p:cxnSp>
        <p:nvCxnSpPr>
          <p:cNvPr id="75" name="连接符: 肘形 74">
            <a:extLst>
              <a:ext uri="{FF2B5EF4-FFF2-40B4-BE49-F238E27FC236}">
                <a16:creationId xmlns:a16="http://schemas.microsoft.com/office/drawing/2014/main" id="{C720A1DE-CFC4-4182-B669-312BACFE1149}"/>
              </a:ext>
            </a:extLst>
          </p:cNvPr>
          <p:cNvCxnSpPr>
            <a:cxnSpLocks/>
          </p:cNvCxnSpPr>
          <p:nvPr/>
        </p:nvCxnSpPr>
        <p:spPr>
          <a:xfrm flipV="1">
            <a:off x="9909741" y="5248104"/>
            <a:ext cx="1631188" cy="619458"/>
          </a:xfrm>
          <a:prstGeom prst="bentConnector3">
            <a:avLst>
              <a:gd name="adj1" fmla="val 100201"/>
            </a:avLst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66BDBA16-202E-49E5-9BAF-74D1B2AB8AA8}"/>
              </a:ext>
            </a:extLst>
          </p:cNvPr>
          <p:cNvSpPr/>
          <p:nvPr/>
        </p:nvSpPr>
        <p:spPr>
          <a:xfrm>
            <a:off x="11217160" y="4975622"/>
            <a:ext cx="564649" cy="236612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FA46BB8-8570-4EB4-9ADF-C93D1CAC16EE}"/>
              </a:ext>
            </a:extLst>
          </p:cNvPr>
          <p:cNvCxnSpPr>
            <a:cxnSpLocks/>
          </p:cNvCxnSpPr>
          <p:nvPr/>
        </p:nvCxnSpPr>
        <p:spPr>
          <a:xfrm>
            <a:off x="2341783" y="3453213"/>
            <a:ext cx="2099496" cy="0"/>
          </a:xfrm>
          <a:prstGeom prst="line">
            <a:avLst/>
          </a:prstGeom>
          <a:ln w="38100">
            <a:solidFill>
              <a:srgbClr val="7BCD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连接符: 肘形 81">
            <a:extLst>
              <a:ext uri="{FF2B5EF4-FFF2-40B4-BE49-F238E27FC236}">
                <a16:creationId xmlns:a16="http://schemas.microsoft.com/office/drawing/2014/main" id="{74814FEC-C67E-46C4-9D61-931A93510DD3}"/>
              </a:ext>
            </a:extLst>
          </p:cNvPr>
          <p:cNvCxnSpPr>
            <a:cxnSpLocks/>
          </p:cNvCxnSpPr>
          <p:nvPr/>
        </p:nvCxnSpPr>
        <p:spPr>
          <a:xfrm flipH="1" flipV="1">
            <a:off x="4283101" y="3497049"/>
            <a:ext cx="506233" cy="576145"/>
          </a:xfrm>
          <a:prstGeom prst="straightConnector1">
            <a:avLst/>
          </a:prstGeom>
          <a:ln w="38100">
            <a:solidFill>
              <a:srgbClr val="7BCD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>
            <a:extLst>
              <a:ext uri="{FF2B5EF4-FFF2-40B4-BE49-F238E27FC236}">
                <a16:creationId xmlns:a16="http://schemas.microsoft.com/office/drawing/2014/main" id="{E00B0B54-F539-4803-BBAC-ACBE78774FE7}"/>
              </a:ext>
            </a:extLst>
          </p:cNvPr>
          <p:cNvSpPr/>
          <p:nvPr/>
        </p:nvSpPr>
        <p:spPr>
          <a:xfrm>
            <a:off x="9338378" y="1514005"/>
            <a:ext cx="684581" cy="212982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4" name="连接符: 肘形 83">
            <a:extLst>
              <a:ext uri="{FF2B5EF4-FFF2-40B4-BE49-F238E27FC236}">
                <a16:creationId xmlns:a16="http://schemas.microsoft.com/office/drawing/2014/main" id="{E171F52D-8670-4B87-89C2-8E10A845D51F}"/>
              </a:ext>
            </a:extLst>
          </p:cNvPr>
          <p:cNvCxnSpPr>
            <a:cxnSpLocks/>
          </p:cNvCxnSpPr>
          <p:nvPr/>
        </p:nvCxnSpPr>
        <p:spPr>
          <a:xfrm flipV="1">
            <a:off x="9485398" y="1732108"/>
            <a:ext cx="394076" cy="363101"/>
          </a:xfrm>
          <a:prstGeom prst="bentConnector3">
            <a:avLst>
              <a:gd name="adj1" fmla="val 102208"/>
            </a:avLst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2B63F72E-F550-4F49-8F6A-8731DF70B17A}"/>
              </a:ext>
            </a:extLst>
          </p:cNvPr>
          <p:cNvSpPr/>
          <p:nvPr/>
        </p:nvSpPr>
        <p:spPr>
          <a:xfrm>
            <a:off x="7345207" y="1945277"/>
            <a:ext cx="2117870" cy="388132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打包导出所有附件</a:t>
            </a:r>
          </a:p>
        </p:txBody>
      </p:sp>
    </p:spTree>
    <p:extLst>
      <p:ext uri="{BB962C8B-B14F-4D97-AF65-F5344CB8AC3E}">
        <p14:creationId xmlns:p14="http://schemas.microsoft.com/office/powerpoint/2010/main" val="5037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238C5B-3CB6-4E3C-8B5F-E8C1B6812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9" y="1220176"/>
            <a:ext cx="9860507" cy="4742167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7" y="319303"/>
            <a:ext cx="7555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数据填报（提交）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B73FF53-B8BC-479D-B09F-C315452CAA23}"/>
              </a:ext>
            </a:extLst>
          </p:cNvPr>
          <p:cNvSpPr/>
          <p:nvPr/>
        </p:nvSpPr>
        <p:spPr>
          <a:xfrm>
            <a:off x="401892" y="4835419"/>
            <a:ext cx="1605126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点击提交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形 31">
            <a:extLst>
              <a:ext uri="{FF2B5EF4-FFF2-40B4-BE49-F238E27FC236}">
                <a16:creationId xmlns:a16="http://schemas.microsoft.com/office/drawing/2014/main" id="{09CE44E9-A35B-4226-95CF-B45EAA359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872" y="4878880"/>
            <a:ext cx="322852" cy="322852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8FBDF1E4-7D61-41B3-AF73-B5A70FA1D2D9}"/>
              </a:ext>
            </a:extLst>
          </p:cNvPr>
          <p:cNvSpPr/>
          <p:nvPr/>
        </p:nvSpPr>
        <p:spPr>
          <a:xfrm>
            <a:off x="1095315" y="5690985"/>
            <a:ext cx="2384864" cy="32134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连接符: 肘形 33">
            <a:extLst>
              <a:ext uri="{FF2B5EF4-FFF2-40B4-BE49-F238E27FC236}">
                <a16:creationId xmlns:a16="http://schemas.microsoft.com/office/drawing/2014/main" id="{87744321-C014-441A-8423-6091C27384CF}"/>
              </a:ext>
            </a:extLst>
          </p:cNvPr>
          <p:cNvCxnSpPr>
            <a:cxnSpLocks/>
            <a:endCxn id="33" idx="1"/>
          </p:cNvCxnSpPr>
          <p:nvPr/>
        </p:nvCxnSpPr>
        <p:spPr>
          <a:xfrm rot="16200000" flipH="1">
            <a:off x="587676" y="5344020"/>
            <a:ext cx="598771" cy="416507"/>
          </a:xfrm>
          <a:prstGeom prst="bentConnector2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5C1DD9B7-2785-40E8-9639-90C6F73BC79C}"/>
              </a:ext>
            </a:extLst>
          </p:cNvPr>
          <p:cNvSpPr/>
          <p:nvPr/>
        </p:nvSpPr>
        <p:spPr>
          <a:xfrm>
            <a:off x="10123038" y="1893805"/>
            <a:ext cx="684338" cy="32134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BA9093F0-2268-4C58-B3E8-C421770D2165}"/>
              </a:ext>
            </a:extLst>
          </p:cNvPr>
          <p:cNvCxnSpPr>
            <a:cxnSpLocks/>
          </p:cNvCxnSpPr>
          <p:nvPr/>
        </p:nvCxnSpPr>
        <p:spPr>
          <a:xfrm flipV="1">
            <a:off x="10169723" y="2224528"/>
            <a:ext cx="299682" cy="864368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A367EF28-5595-4159-B120-9056A61EE3CC}"/>
              </a:ext>
            </a:extLst>
          </p:cNvPr>
          <p:cNvSpPr/>
          <p:nvPr/>
        </p:nvSpPr>
        <p:spPr>
          <a:xfrm>
            <a:off x="3829027" y="2208869"/>
            <a:ext cx="5485591" cy="3772159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: 圆角 49">
            <a:extLst>
              <a:ext uri="{FF2B5EF4-FFF2-40B4-BE49-F238E27FC236}">
                <a16:creationId xmlns:a16="http://schemas.microsoft.com/office/drawing/2014/main" id="{9A568645-32D8-427E-BFC8-552B37DC078C}"/>
              </a:ext>
            </a:extLst>
          </p:cNvPr>
          <p:cNvSpPr/>
          <p:nvPr/>
        </p:nvSpPr>
        <p:spPr>
          <a:xfrm>
            <a:off x="9183540" y="6220004"/>
            <a:ext cx="2772802" cy="417811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表格名以及填写情况</a:t>
            </a:r>
          </a:p>
        </p:txBody>
      </p:sp>
      <p:cxnSp>
        <p:nvCxnSpPr>
          <p:cNvPr id="51" name="直接箭头连接符 76">
            <a:extLst>
              <a:ext uri="{FF2B5EF4-FFF2-40B4-BE49-F238E27FC236}">
                <a16:creationId xmlns:a16="http://schemas.microsoft.com/office/drawing/2014/main" id="{8E6858A4-5964-4A96-AC8B-D0B997A94DE0}"/>
              </a:ext>
            </a:extLst>
          </p:cNvPr>
          <p:cNvCxnSpPr>
            <a:cxnSpLocks/>
            <a:stCxn id="46" idx="3"/>
            <a:endCxn id="50" idx="0"/>
          </p:cNvCxnSpPr>
          <p:nvPr/>
        </p:nvCxnSpPr>
        <p:spPr>
          <a:xfrm>
            <a:off x="9314618" y="4094949"/>
            <a:ext cx="1255323" cy="2125055"/>
          </a:xfrm>
          <a:prstGeom prst="bentConnector2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8E103B1-71CD-4B4D-9526-04BD24017631}"/>
              </a:ext>
            </a:extLst>
          </p:cNvPr>
          <p:cNvSpPr/>
          <p:nvPr/>
        </p:nvSpPr>
        <p:spPr>
          <a:xfrm>
            <a:off x="7951748" y="3116833"/>
            <a:ext cx="3764603" cy="428990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确认所有表格都填写后点击提交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39C5A567-CF78-4C04-B301-90786997B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1748" y="3145829"/>
            <a:ext cx="370998" cy="370998"/>
          </a:xfrm>
          <a:prstGeom prst="rect">
            <a:avLst/>
          </a:prstGeom>
        </p:spPr>
      </p:pic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75DD34FC-2612-47BB-AC2B-4E43F6972955}"/>
              </a:ext>
            </a:extLst>
          </p:cNvPr>
          <p:cNvSpPr/>
          <p:nvPr/>
        </p:nvSpPr>
        <p:spPr>
          <a:xfrm>
            <a:off x="355490" y="2698040"/>
            <a:ext cx="2824353" cy="760998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若表格被退回，则在此显示退回时间以及退回原因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D4A90FF-2514-4540-BDEC-9D081CD01D15}"/>
              </a:ext>
            </a:extLst>
          </p:cNvPr>
          <p:cNvSpPr/>
          <p:nvPr/>
        </p:nvSpPr>
        <p:spPr>
          <a:xfrm>
            <a:off x="982639" y="1623466"/>
            <a:ext cx="3394990" cy="182990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箭头连接符 76">
            <a:extLst>
              <a:ext uri="{FF2B5EF4-FFF2-40B4-BE49-F238E27FC236}">
                <a16:creationId xmlns:a16="http://schemas.microsoft.com/office/drawing/2014/main" id="{5F88D86C-26AA-4E6D-B4BE-0A5837BB37A0}"/>
              </a:ext>
            </a:extLst>
          </p:cNvPr>
          <p:cNvCxnSpPr>
            <a:cxnSpLocks/>
          </p:cNvCxnSpPr>
          <p:nvPr/>
        </p:nvCxnSpPr>
        <p:spPr>
          <a:xfrm flipV="1">
            <a:off x="1239714" y="1833120"/>
            <a:ext cx="218280" cy="838256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61D93E-8D7C-481B-A831-C5D8523E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7ED9034-9826-4042-9198-829A952FD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42" y="1293420"/>
            <a:ext cx="4164088" cy="4981405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86779A9-1CC0-4992-B198-8B482612B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5" r="3177"/>
          <a:stretch/>
        </p:blipFill>
        <p:spPr>
          <a:xfrm>
            <a:off x="92377" y="1548633"/>
            <a:ext cx="6673756" cy="3818203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98B415-D56E-4577-AC2E-D1B5FC68C182}"/>
              </a:ext>
            </a:extLst>
          </p:cNvPr>
          <p:cNvSpPr txBox="1"/>
          <p:nvPr/>
        </p:nvSpPr>
        <p:spPr>
          <a:xfrm>
            <a:off x="1172259" y="389157"/>
            <a:ext cx="984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忘记密码怎么办？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2007313-BE4A-4B93-9325-E0890BA87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941" y="340164"/>
            <a:ext cx="744318" cy="74431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4986D4-D116-4898-BD9F-F4E5C3F0D04C}"/>
              </a:ext>
            </a:extLst>
          </p:cNvPr>
          <p:cNvGrpSpPr/>
          <p:nvPr/>
        </p:nvGrpSpPr>
        <p:grpSpPr>
          <a:xfrm>
            <a:off x="720669" y="3993811"/>
            <a:ext cx="2425771" cy="366313"/>
            <a:chOff x="2224050" y="2818021"/>
            <a:chExt cx="2425771" cy="36631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012351C-2C61-401E-A5C7-267D78A2924B}"/>
                </a:ext>
              </a:extLst>
            </p:cNvPr>
            <p:cNvSpPr/>
            <p:nvPr/>
          </p:nvSpPr>
          <p:spPr>
            <a:xfrm>
              <a:off x="2224050" y="2818021"/>
              <a:ext cx="2425771" cy="366313"/>
            </a:xfrm>
            <a:prstGeom prst="roundRect">
              <a:avLst/>
            </a:prstGeom>
            <a:ln w="38100">
              <a:solidFill>
                <a:srgbClr val="89D47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忘记密码</a:t>
              </a:r>
              <a:r>
                <a:rPr lang="en-US" altLang="zh-CN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D401786D-ED13-4D25-A184-2DF8A66AD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55489" y="2861482"/>
              <a:ext cx="322852" cy="322852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F1EBD65-C423-40F2-B095-49A0B94A7C75}"/>
              </a:ext>
            </a:extLst>
          </p:cNvPr>
          <p:cNvSpPr/>
          <p:nvPr/>
        </p:nvSpPr>
        <p:spPr>
          <a:xfrm>
            <a:off x="6036156" y="4307535"/>
            <a:ext cx="470956" cy="152755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777FBAFB-DC53-4474-A646-B4CE57B22647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146440" y="4176968"/>
            <a:ext cx="2889716" cy="206945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63216C20-A4DB-4EC1-B3D6-A4DFCF612BAD}"/>
              </a:ext>
            </a:extLst>
          </p:cNvPr>
          <p:cNvGrpSpPr/>
          <p:nvPr/>
        </p:nvGrpSpPr>
        <p:grpSpPr>
          <a:xfrm>
            <a:off x="3345492" y="1136692"/>
            <a:ext cx="3613550" cy="702044"/>
            <a:chOff x="7921110" y="706316"/>
            <a:chExt cx="3613550" cy="70204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0000EC7D-48D0-4A89-8B46-5DA009E432B2}"/>
                </a:ext>
              </a:extLst>
            </p:cNvPr>
            <p:cNvSpPr/>
            <p:nvPr/>
          </p:nvSpPr>
          <p:spPr>
            <a:xfrm>
              <a:off x="7921110" y="706316"/>
              <a:ext cx="3613550" cy="702044"/>
            </a:xfrm>
            <a:prstGeom prst="roundRect">
              <a:avLst/>
            </a:prstGeom>
            <a:ln w="38100">
              <a:solidFill>
                <a:srgbClr val="89D47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输入用户名、手机号，点击获取验证码</a:t>
              </a:r>
              <a:endPara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图形 21">
              <a:extLst>
                <a:ext uri="{FF2B5EF4-FFF2-40B4-BE49-F238E27FC236}">
                  <a16:creationId xmlns:a16="http://schemas.microsoft.com/office/drawing/2014/main" id="{C81A14C8-6474-4B14-A1A8-FA06EFBD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019117" y="784917"/>
              <a:ext cx="370998" cy="370998"/>
            </a:xfrm>
            <a:prstGeom prst="rect">
              <a:avLst/>
            </a:prstGeom>
          </p:spPr>
        </p:pic>
      </p:grpSp>
      <p:cxnSp>
        <p:nvCxnSpPr>
          <p:cNvPr id="23" name="连接符: 肘形 22">
            <a:extLst>
              <a:ext uri="{FF2B5EF4-FFF2-40B4-BE49-F238E27FC236}">
                <a16:creationId xmlns:a16="http://schemas.microsoft.com/office/drawing/2014/main" id="{AE75DD76-18DB-4FA1-9609-C3EF5DBDCA7A}"/>
              </a:ext>
            </a:extLst>
          </p:cNvPr>
          <p:cNvCxnSpPr>
            <a:cxnSpLocks/>
            <a:stCxn id="21" idx="2"/>
            <a:endCxn id="27" idx="1"/>
          </p:cNvCxnSpPr>
          <p:nvPr/>
        </p:nvCxnSpPr>
        <p:spPr>
          <a:xfrm>
            <a:off x="5152267" y="1838736"/>
            <a:ext cx="1896802" cy="956876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9F254D8E-C952-497C-B991-4C4E789DCE2B}"/>
              </a:ext>
            </a:extLst>
          </p:cNvPr>
          <p:cNvSpPr/>
          <p:nvPr/>
        </p:nvSpPr>
        <p:spPr>
          <a:xfrm>
            <a:off x="7049069" y="2007284"/>
            <a:ext cx="3869139" cy="1576656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2BA6FC2-9C74-4AB6-976B-56B14D168847}"/>
              </a:ext>
            </a:extLst>
          </p:cNvPr>
          <p:cNvGrpSpPr/>
          <p:nvPr/>
        </p:nvGrpSpPr>
        <p:grpSpPr>
          <a:xfrm>
            <a:off x="4573037" y="3383181"/>
            <a:ext cx="1627466" cy="427373"/>
            <a:chOff x="4920046" y="2562123"/>
            <a:chExt cx="1627466" cy="427373"/>
          </a:xfrm>
        </p:grpSpPr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id="{7A45634C-1902-4101-963B-43964D22270F}"/>
                </a:ext>
              </a:extLst>
            </p:cNvPr>
            <p:cNvSpPr/>
            <p:nvPr/>
          </p:nvSpPr>
          <p:spPr>
            <a:xfrm>
              <a:off x="4928015" y="2562123"/>
              <a:ext cx="1619497" cy="427373"/>
            </a:xfrm>
            <a:prstGeom prst="roundRect">
              <a:avLst/>
            </a:prstGeom>
            <a:ln w="38100">
              <a:solidFill>
                <a:srgbClr val="89D47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设置新密码</a:t>
              </a:r>
              <a:endPara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图形 32">
              <a:extLst>
                <a:ext uri="{FF2B5EF4-FFF2-40B4-BE49-F238E27FC236}">
                  <a16:creationId xmlns:a16="http://schemas.microsoft.com/office/drawing/2014/main" id="{11469D10-FB55-465F-9926-D615664DE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20046" y="2592766"/>
              <a:ext cx="366086" cy="366086"/>
            </a:xfrm>
            <a:prstGeom prst="rect">
              <a:avLst/>
            </a:prstGeom>
          </p:spPr>
        </p:pic>
      </p:grpSp>
      <p:cxnSp>
        <p:nvCxnSpPr>
          <p:cNvPr id="34" name="连接符: 肘形 33">
            <a:extLst>
              <a:ext uri="{FF2B5EF4-FFF2-40B4-BE49-F238E27FC236}">
                <a16:creationId xmlns:a16="http://schemas.microsoft.com/office/drawing/2014/main" id="{7232FA26-847A-4774-B356-C6C887793C3D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6200503" y="3596868"/>
            <a:ext cx="848565" cy="596771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96815773-3764-481B-9CC1-9233B3760983}"/>
              </a:ext>
            </a:extLst>
          </p:cNvPr>
          <p:cNvSpPr/>
          <p:nvPr/>
        </p:nvSpPr>
        <p:spPr>
          <a:xfrm>
            <a:off x="7049068" y="3664929"/>
            <a:ext cx="3869140" cy="105741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A1BF008-99A5-4E7C-9595-5EEE8A10E34F}"/>
              </a:ext>
            </a:extLst>
          </p:cNvPr>
          <p:cNvGrpSpPr/>
          <p:nvPr/>
        </p:nvGrpSpPr>
        <p:grpSpPr>
          <a:xfrm>
            <a:off x="8524986" y="6093214"/>
            <a:ext cx="1869145" cy="402711"/>
            <a:chOff x="10083623" y="5991515"/>
            <a:chExt cx="1869145" cy="402711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203EDF1B-5A7B-41D9-ACAD-9C33EBB77CA8}"/>
                </a:ext>
              </a:extLst>
            </p:cNvPr>
            <p:cNvSpPr/>
            <p:nvPr/>
          </p:nvSpPr>
          <p:spPr>
            <a:xfrm>
              <a:off x="10083623" y="5991515"/>
              <a:ext cx="1869145" cy="402711"/>
            </a:xfrm>
            <a:prstGeom prst="roundRect">
              <a:avLst/>
            </a:prstGeom>
            <a:ln w="38100">
              <a:solidFill>
                <a:srgbClr val="89D47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en-US" altLang="zh-CN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确认</a:t>
              </a:r>
              <a:r>
                <a:rPr lang="en-US" altLang="zh-CN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  <a:endPara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3" name="图形 71">
              <a:extLst>
                <a:ext uri="{FF2B5EF4-FFF2-40B4-BE49-F238E27FC236}">
                  <a16:creationId xmlns:a16="http://schemas.microsoft.com/office/drawing/2014/main" id="{B2EBE9FE-939F-459E-B664-940883F01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6428" r="13631" b="11508"/>
            <a:stretch/>
          </p:blipFill>
          <p:spPr>
            <a:xfrm>
              <a:off x="10243362" y="6032571"/>
              <a:ext cx="280970" cy="323243"/>
            </a:xfrm>
            <a:prstGeom prst="rect">
              <a:avLst/>
            </a:prstGeom>
          </p:spPr>
        </p:pic>
      </p:grpSp>
      <p:cxnSp>
        <p:nvCxnSpPr>
          <p:cNvPr id="44" name="连接符: 肘形 43">
            <a:extLst>
              <a:ext uri="{FF2B5EF4-FFF2-40B4-BE49-F238E27FC236}">
                <a16:creationId xmlns:a16="http://schemas.microsoft.com/office/drawing/2014/main" id="{47C14677-0872-4509-85DC-4C68CEEAF27F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9055723" y="5219334"/>
            <a:ext cx="403836" cy="873880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CCFC4710-2123-4834-8B77-6CA0716D95C8}"/>
              </a:ext>
            </a:extLst>
          </p:cNvPr>
          <p:cNvSpPr/>
          <p:nvPr/>
        </p:nvSpPr>
        <p:spPr>
          <a:xfrm>
            <a:off x="7049069" y="4803337"/>
            <a:ext cx="3887876" cy="429285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A2463D6D-2C8B-4988-A2FE-1648060F2CF3}"/>
              </a:ext>
            </a:extLst>
          </p:cNvPr>
          <p:cNvSpPr/>
          <p:nvPr/>
        </p:nvSpPr>
        <p:spPr>
          <a:xfrm>
            <a:off x="1741024" y="5939434"/>
            <a:ext cx="4809208" cy="506871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重置密码成功后使用重置后的密码进行登录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79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C6B9F1E-DDD6-471A-86D4-D3C7A354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98" y="1771745"/>
            <a:ext cx="10106167" cy="1811187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A197DE1-36EA-489D-B25F-9C0CC9516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646" y="3641455"/>
            <a:ext cx="4525660" cy="287174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98B415-D56E-4577-AC2E-D1B5FC68C182}"/>
              </a:ext>
            </a:extLst>
          </p:cNvPr>
          <p:cNvSpPr txBox="1"/>
          <p:nvPr/>
        </p:nvSpPr>
        <p:spPr>
          <a:xfrm>
            <a:off x="1172259" y="389157"/>
            <a:ext cx="984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我想要修改密码，怎么操作？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2007313-BE4A-4B93-9325-E0890BA87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941" y="340164"/>
            <a:ext cx="744318" cy="74431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507DC09-2470-4F1D-B5AD-FCB9D103F958}"/>
              </a:ext>
            </a:extLst>
          </p:cNvPr>
          <p:cNvGrpSpPr/>
          <p:nvPr/>
        </p:nvGrpSpPr>
        <p:grpSpPr>
          <a:xfrm>
            <a:off x="8278524" y="749531"/>
            <a:ext cx="1817163" cy="366313"/>
            <a:chOff x="7565015" y="1193165"/>
            <a:chExt cx="1817163" cy="366313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5012351C-2C61-401E-A5C7-267D78A2924B}"/>
                </a:ext>
              </a:extLst>
            </p:cNvPr>
            <p:cNvSpPr/>
            <p:nvPr/>
          </p:nvSpPr>
          <p:spPr>
            <a:xfrm>
              <a:off x="7565015" y="1193165"/>
              <a:ext cx="1817163" cy="366313"/>
            </a:xfrm>
            <a:prstGeom prst="roundRect">
              <a:avLst/>
            </a:prstGeom>
            <a:ln w="38100">
              <a:solidFill>
                <a:srgbClr val="89D47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点击右上角</a:t>
              </a:r>
              <a:endPara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D401786D-ED13-4D25-A184-2DF8A66AD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96454" y="1236626"/>
              <a:ext cx="322852" cy="322852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F1EBD65-C423-40F2-B095-49A0B94A7C75}"/>
              </a:ext>
            </a:extLst>
          </p:cNvPr>
          <p:cNvSpPr/>
          <p:nvPr/>
        </p:nvSpPr>
        <p:spPr>
          <a:xfrm>
            <a:off x="10200676" y="1708256"/>
            <a:ext cx="721789" cy="39699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777FBAFB-DC53-4474-A646-B4CE57B22647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>
            <a:off x="9187106" y="1115844"/>
            <a:ext cx="1013570" cy="790912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1C85226-FBAE-474E-BF5A-9B517B073A73}"/>
              </a:ext>
            </a:extLst>
          </p:cNvPr>
          <p:cNvSpPr/>
          <p:nvPr/>
        </p:nvSpPr>
        <p:spPr>
          <a:xfrm>
            <a:off x="6487744" y="2311492"/>
            <a:ext cx="2237361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修改密码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7437A5AB-18E8-4B7D-9BB5-D11508DCD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7744" y="2311492"/>
            <a:ext cx="370998" cy="370998"/>
          </a:xfrm>
          <a:prstGeom prst="rect">
            <a:avLst/>
          </a:prstGeom>
        </p:spPr>
      </p:pic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6F78DFDB-F2C8-4516-A0D1-4F1CFFF2A3AE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725105" y="2516379"/>
            <a:ext cx="1142226" cy="539528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465EFB3F-B4B6-465C-9F89-56E5FAA580AE}"/>
              </a:ext>
            </a:extLst>
          </p:cNvPr>
          <p:cNvSpPr/>
          <p:nvPr/>
        </p:nvSpPr>
        <p:spPr>
          <a:xfrm>
            <a:off x="9938284" y="2985886"/>
            <a:ext cx="1112106" cy="183134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FFC1B27-BFCD-4355-BEE7-B6B1CC9D3FDC}"/>
              </a:ext>
            </a:extLst>
          </p:cNvPr>
          <p:cNvSpPr/>
          <p:nvPr/>
        </p:nvSpPr>
        <p:spPr>
          <a:xfrm>
            <a:off x="1377105" y="2810149"/>
            <a:ext cx="916337" cy="409774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箭头连接符 76">
            <a:extLst>
              <a:ext uri="{FF2B5EF4-FFF2-40B4-BE49-F238E27FC236}">
                <a16:creationId xmlns:a16="http://schemas.microsoft.com/office/drawing/2014/main" id="{C6E61096-17E1-4774-B066-B843FAD52B15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1835274" y="2066396"/>
            <a:ext cx="362501" cy="743753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481E1D5-0226-4DAC-A907-F74788DD14B6}"/>
              </a:ext>
            </a:extLst>
          </p:cNvPr>
          <p:cNvSpPr/>
          <p:nvPr/>
        </p:nvSpPr>
        <p:spPr>
          <a:xfrm>
            <a:off x="1192005" y="1437104"/>
            <a:ext cx="2032362" cy="611168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当前角色（身份）</a:t>
            </a:r>
            <a:endParaRPr lang="en-US" altLang="zh-CN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当前组织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F4D6C7A-3331-4BAF-9D96-F7D36C47821A}"/>
              </a:ext>
            </a:extLst>
          </p:cNvPr>
          <p:cNvSpPr/>
          <p:nvPr/>
        </p:nvSpPr>
        <p:spPr>
          <a:xfrm>
            <a:off x="881211" y="4262388"/>
            <a:ext cx="1745257" cy="427373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输入原密码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形 29">
            <a:extLst>
              <a:ext uri="{FF2B5EF4-FFF2-40B4-BE49-F238E27FC236}">
                <a16:creationId xmlns:a16="http://schemas.microsoft.com/office/drawing/2014/main" id="{D25FB9D9-4768-4973-AA81-C9FE748351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4806" y="4323675"/>
            <a:ext cx="379835" cy="366086"/>
          </a:xfrm>
          <a:prstGeom prst="rect">
            <a:avLst/>
          </a:prstGeom>
        </p:spPr>
      </p:pic>
      <p:cxnSp>
        <p:nvCxnSpPr>
          <p:cNvPr id="31" name="连接符: 肘形 30">
            <a:extLst>
              <a:ext uri="{FF2B5EF4-FFF2-40B4-BE49-F238E27FC236}">
                <a16:creationId xmlns:a16="http://schemas.microsoft.com/office/drawing/2014/main" id="{D9CA08A1-2371-4E33-97AF-EF07FE146B94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 flipV="1">
            <a:off x="2626468" y="4448466"/>
            <a:ext cx="1583582" cy="27609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E2399B29-FC0C-4EED-AAB7-E92E5D1DDE2E}"/>
              </a:ext>
            </a:extLst>
          </p:cNvPr>
          <p:cNvSpPr/>
          <p:nvPr/>
        </p:nvSpPr>
        <p:spPr>
          <a:xfrm>
            <a:off x="4210050" y="4276963"/>
            <a:ext cx="3486403" cy="343005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D63FA72D-AA55-415F-931F-B58819DC8D93}"/>
              </a:ext>
            </a:extLst>
          </p:cNvPr>
          <p:cNvSpPr/>
          <p:nvPr/>
        </p:nvSpPr>
        <p:spPr>
          <a:xfrm>
            <a:off x="881211" y="4979578"/>
            <a:ext cx="1745257" cy="402711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设置新密码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形 71">
            <a:extLst>
              <a:ext uri="{FF2B5EF4-FFF2-40B4-BE49-F238E27FC236}">
                <a16:creationId xmlns:a16="http://schemas.microsoft.com/office/drawing/2014/main" id="{3B9D90E1-BBC5-4F55-A58C-BE4E29D406B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6428" r="13631" b="11508"/>
          <a:stretch/>
        </p:blipFill>
        <p:spPr>
          <a:xfrm>
            <a:off x="994239" y="5040400"/>
            <a:ext cx="280970" cy="323243"/>
          </a:xfrm>
          <a:prstGeom prst="rect">
            <a:avLst/>
          </a:prstGeom>
        </p:spPr>
      </p:pic>
      <p:cxnSp>
        <p:nvCxnSpPr>
          <p:cNvPr id="37" name="连接符: 肘形 36">
            <a:extLst>
              <a:ext uri="{FF2B5EF4-FFF2-40B4-BE49-F238E27FC236}">
                <a16:creationId xmlns:a16="http://schemas.microsoft.com/office/drawing/2014/main" id="{A8ACBE60-4FD2-4253-9434-409D2C77A091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>
            <a:off x="2626468" y="5180934"/>
            <a:ext cx="1594718" cy="131957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3623880F-B78E-4DCE-9910-398CEF5C35FA}"/>
              </a:ext>
            </a:extLst>
          </p:cNvPr>
          <p:cNvSpPr/>
          <p:nvPr/>
        </p:nvSpPr>
        <p:spPr>
          <a:xfrm>
            <a:off x="4221186" y="4834780"/>
            <a:ext cx="3486403" cy="956221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3CF6A9A8-44F0-4291-A79C-538D6FFBD830}"/>
              </a:ext>
            </a:extLst>
          </p:cNvPr>
          <p:cNvSpPr/>
          <p:nvPr/>
        </p:nvSpPr>
        <p:spPr>
          <a:xfrm>
            <a:off x="881212" y="5809797"/>
            <a:ext cx="1869144" cy="402711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点击修改密码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id="{7174ACB9-9334-4D49-912C-73FF67755AEC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2750356" y="6011153"/>
            <a:ext cx="1346945" cy="151455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片 45">
            <a:extLst>
              <a:ext uri="{FF2B5EF4-FFF2-40B4-BE49-F238E27FC236}">
                <a16:creationId xmlns:a16="http://schemas.microsoft.com/office/drawing/2014/main" id="{BF7E0248-9C06-4156-BD6B-D7767B635C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586" y="5864979"/>
            <a:ext cx="282203" cy="292346"/>
          </a:xfrm>
          <a:prstGeom prst="rect">
            <a:avLst/>
          </a:prstGeom>
        </p:spPr>
      </p:pic>
      <p:sp>
        <p:nvSpPr>
          <p:cNvPr id="47" name="矩形 46">
            <a:extLst>
              <a:ext uri="{FF2B5EF4-FFF2-40B4-BE49-F238E27FC236}">
                <a16:creationId xmlns:a16="http://schemas.microsoft.com/office/drawing/2014/main" id="{5A488078-4ED9-46D2-9D3A-57FF90190D7C}"/>
              </a:ext>
            </a:extLst>
          </p:cNvPr>
          <p:cNvSpPr/>
          <p:nvPr/>
        </p:nvSpPr>
        <p:spPr>
          <a:xfrm>
            <a:off x="4128164" y="6011152"/>
            <a:ext cx="3630588" cy="281900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0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F41BA71-2541-4F97-B2DB-DE2AC35B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22" y="2313689"/>
            <a:ext cx="9658978" cy="1972925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98B415-D56E-4577-AC2E-D1B5FC68C182}"/>
              </a:ext>
            </a:extLst>
          </p:cNvPr>
          <p:cNvSpPr txBox="1"/>
          <p:nvPr/>
        </p:nvSpPr>
        <p:spPr>
          <a:xfrm>
            <a:off x="1172259" y="389157"/>
            <a:ext cx="984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我的账号有多个角色（身份），怎么切换？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2007313-BE4A-4B93-9325-E0890BA87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941" y="340164"/>
            <a:ext cx="744318" cy="744318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012351C-2C61-401E-A5C7-267D78A2924B}"/>
              </a:ext>
            </a:extLst>
          </p:cNvPr>
          <p:cNvSpPr/>
          <p:nvPr/>
        </p:nvSpPr>
        <p:spPr>
          <a:xfrm>
            <a:off x="7026751" y="1382366"/>
            <a:ext cx="1817163" cy="366313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D401786D-ED13-4D25-A184-2DF8A66AD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8190" y="1425827"/>
            <a:ext cx="322852" cy="32285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F1EBD65-C423-40F2-B095-49A0B94A7C75}"/>
              </a:ext>
            </a:extLst>
          </p:cNvPr>
          <p:cNvSpPr/>
          <p:nvPr/>
        </p:nvSpPr>
        <p:spPr>
          <a:xfrm>
            <a:off x="9995826" y="2280482"/>
            <a:ext cx="721789" cy="39699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777FBAFB-DC53-4474-A646-B4CE57B22647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8600428" y="1083583"/>
            <a:ext cx="730303" cy="2060493"/>
          </a:xfrm>
          <a:prstGeom prst="bentConnector2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1C85226-FBAE-474E-BF5A-9B517B073A73}"/>
              </a:ext>
            </a:extLst>
          </p:cNvPr>
          <p:cNvSpPr/>
          <p:nvPr/>
        </p:nvSpPr>
        <p:spPr>
          <a:xfrm>
            <a:off x="7101191" y="4770824"/>
            <a:ext cx="2237361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选择角色（身份）</a:t>
            </a:r>
            <a:endParaRPr lang="en-US" altLang="zh-CN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7437A5AB-18E8-4B7D-9BB5-D11508DCD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10044" y="4790212"/>
            <a:ext cx="370998" cy="370998"/>
          </a:xfrm>
          <a:prstGeom prst="rect">
            <a:avLst/>
          </a:prstGeom>
        </p:spPr>
      </p:pic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6F78DFDB-F2C8-4516-A0D1-4F1CFFF2A3AE}"/>
              </a:ext>
            </a:extLst>
          </p:cNvPr>
          <p:cNvCxnSpPr>
            <a:cxnSpLocks/>
            <a:stCxn id="15" idx="3"/>
            <a:endCxn id="18" idx="2"/>
          </p:cNvCxnSpPr>
          <p:nvPr/>
        </p:nvCxnSpPr>
        <p:spPr>
          <a:xfrm flipV="1">
            <a:off x="9338552" y="3326496"/>
            <a:ext cx="1046590" cy="1649215"/>
          </a:xfrm>
          <a:prstGeom prst="bentConnector2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465EFB3F-B4B6-465C-9F89-56E5FAA580AE}"/>
              </a:ext>
            </a:extLst>
          </p:cNvPr>
          <p:cNvSpPr/>
          <p:nvPr/>
        </p:nvSpPr>
        <p:spPr>
          <a:xfrm>
            <a:off x="9876183" y="2761486"/>
            <a:ext cx="1017917" cy="565010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FFC1B27-BFCD-4355-BEE7-B6B1CC9D3FDC}"/>
              </a:ext>
            </a:extLst>
          </p:cNvPr>
          <p:cNvSpPr/>
          <p:nvPr/>
        </p:nvSpPr>
        <p:spPr>
          <a:xfrm>
            <a:off x="1707760" y="3440882"/>
            <a:ext cx="1123194" cy="533886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箭头连接符 76">
            <a:extLst>
              <a:ext uri="{FF2B5EF4-FFF2-40B4-BE49-F238E27FC236}">
                <a16:creationId xmlns:a16="http://schemas.microsoft.com/office/drawing/2014/main" id="{C6E61096-17E1-4774-B066-B843FAD52B15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1261766" y="3707825"/>
            <a:ext cx="445994" cy="1044009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481E1D5-0226-4DAC-A907-F74788DD14B6}"/>
              </a:ext>
            </a:extLst>
          </p:cNvPr>
          <p:cNvSpPr/>
          <p:nvPr/>
        </p:nvSpPr>
        <p:spPr>
          <a:xfrm>
            <a:off x="966177" y="4776649"/>
            <a:ext cx="2032362" cy="611168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当前角色（身份）</a:t>
            </a:r>
            <a:endParaRPr lang="en-US" altLang="zh-CN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当前组织</a:t>
            </a:r>
          </a:p>
        </p:txBody>
      </p:sp>
    </p:spTree>
    <p:extLst>
      <p:ext uri="{BB962C8B-B14F-4D97-AF65-F5344CB8AC3E}">
        <p14:creationId xmlns:p14="http://schemas.microsoft.com/office/powerpoint/2010/main" val="1202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496A4128-DCC3-4B57-8179-EFD23A8B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874701"/>
            <a:ext cx="9974807" cy="2007928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8A04DC-9666-4E3C-9A6B-128B49215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00" y="3034850"/>
            <a:ext cx="4296375" cy="2643557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98B415-D56E-4577-AC2E-D1B5FC68C182}"/>
              </a:ext>
            </a:extLst>
          </p:cNvPr>
          <p:cNvSpPr txBox="1"/>
          <p:nvPr/>
        </p:nvSpPr>
        <p:spPr>
          <a:xfrm>
            <a:off x="1172259" y="389157"/>
            <a:ext cx="984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我想更改自己的用户信息，需要怎么改？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2007313-BE4A-4B93-9325-E0890BA87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941" y="340164"/>
            <a:ext cx="744318" cy="744318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012351C-2C61-401E-A5C7-267D78A2924B}"/>
              </a:ext>
            </a:extLst>
          </p:cNvPr>
          <p:cNvSpPr/>
          <p:nvPr/>
        </p:nvSpPr>
        <p:spPr>
          <a:xfrm>
            <a:off x="7026751" y="1382366"/>
            <a:ext cx="1817163" cy="366313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D401786D-ED13-4D25-A184-2DF8A66AD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8190" y="1425827"/>
            <a:ext cx="322852" cy="32285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F1EBD65-C423-40F2-B095-49A0B94A7C75}"/>
              </a:ext>
            </a:extLst>
          </p:cNvPr>
          <p:cNvSpPr/>
          <p:nvPr/>
        </p:nvSpPr>
        <p:spPr>
          <a:xfrm>
            <a:off x="9890808" y="1811272"/>
            <a:ext cx="721789" cy="39699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777FBAFB-DC53-4474-A646-B4CE57B22647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8782524" y="901487"/>
            <a:ext cx="261093" cy="1955475"/>
          </a:xfrm>
          <a:prstGeom prst="bentConnector2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1C85226-FBAE-474E-BF5A-9B517B073A73}"/>
              </a:ext>
            </a:extLst>
          </p:cNvPr>
          <p:cNvSpPr/>
          <p:nvPr/>
        </p:nvSpPr>
        <p:spPr>
          <a:xfrm>
            <a:off x="9182697" y="4018477"/>
            <a:ext cx="2237361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点击编辑用户</a:t>
            </a:r>
            <a:endParaRPr lang="en-US" altLang="zh-CN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7437A5AB-18E8-4B7D-9BB5-D11508DCD7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008" y="4037865"/>
            <a:ext cx="370998" cy="370998"/>
          </a:xfrm>
          <a:prstGeom prst="rect">
            <a:avLst/>
          </a:prstGeom>
        </p:spPr>
      </p:pic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6F78DFDB-F2C8-4516-A0D1-4F1CFFF2A3AE}"/>
              </a:ext>
            </a:extLst>
          </p:cNvPr>
          <p:cNvCxnSpPr>
            <a:cxnSpLocks/>
            <a:stCxn id="15" idx="0"/>
            <a:endCxn id="18" idx="2"/>
          </p:cNvCxnSpPr>
          <p:nvPr/>
        </p:nvCxnSpPr>
        <p:spPr>
          <a:xfrm flipH="1" flipV="1">
            <a:off x="10110463" y="3190700"/>
            <a:ext cx="190915" cy="827777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465EFB3F-B4B6-465C-9F89-56E5FAA580AE}"/>
              </a:ext>
            </a:extLst>
          </p:cNvPr>
          <p:cNvSpPr/>
          <p:nvPr/>
        </p:nvSpPr>
        <p:spPr>
          <a:xfrm>
            <a:off x="9601504" y="2904267"/>
            <a:ext cx="1017917" cy="286433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F67A65FF-0DA7-42B7-BD45-67D61D0CAF71}"/>
              </a:ext>
            </a:extLst>
          </p:cNvPr>
          <p:cNvSpPr/>
          <p:nvPr/>
        </p:nvSpPr>
        <p:spPr>
          <a:xfrm>
            <a:off x="800100" y="3684504"/>
            <a:ext cx="2079480" cy="427373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编辑用户信息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形 22">
            <a:extLst>
              <a:ext uri="{FF2B5EF4-FFF2-40B4-BE49-F238E27FC236}">
                <a16:creationId xmlns:a16="http://schemas.microsoft.com/office/drawing/2014/main" id="{7825E0E1-8AAA-4CEA-8B54-E80C9B3D9B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3691" y="3717010"/>
            <a:ext cx="379835" cy="366086"/>
          </a:xfrm>
          <a:prstGeom prst="rect">
            <a:avLst/>
          </a:prstGeom>
        </p:spPr>
      </p:pic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198F7D65-FEBD-4471-A0D1-868C11E11E76}"/>
              </a:ext>
            </a:extLst>
          </p:cNvPr>
          <p:cNvSpPr/>
          <p:nvPr/>
        </p:nvSpPr>
        <p:spPr>
          <a:xfrm>
            <a:off x="1060407" y="4635933"/>
            <a:ext cx="1745257" cy="402711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点击提交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形 71">
            <a:extLst>
              <a:ext uri="{FF2B5EF4-FFF2-40B4-BE49-F238E27FC236}">
                <a16:creationId xmlns:a16="http://schemas.microsoft.com/office/drawing/2014/main" id="{71684BA1-71B3-438F-9ECD-17B85A6CA6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6428" r="13631" b="11508"/>
          <a:stretch/>
        </p:blipFill>
        <p:spPr>
          <a:xfrm>
            <a:off x="1206936" y="4661791"/>
            <a:ext cx="280970" cy="323243"/>
          </a:xfrm>
          <a:prstGeom prst="rect">
            <a:avLst/>
          </a:prstGeom>
        </p:spPr>
      </p:pic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93693EE9-E802-4652-8E48-C06990F2C844}"/>
              </a:ext>
            </a:extLst>
          </p:cNvPr>
          <p:cNvCxnSpPr>
            <a:cxnSpLocks/>
          </p:cNvCxnSpPr>
          <p:nvPr/>
        </p:nvCxnSpPr>
        <p:spPr>
          <a:xfrm>
            <a:off x="2896599" y="3887316"/>
            <a:ext cx="1659895" cy="274649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C5DDE074-E7DA-4BA6-A360-B156154F3A69}"/>
              </a:ext>
            </a:extLst>
          </p:cNvPr>
          <p:cNvSpPr/>
          <p:nvPr/>
        </p:nvSpPr>
        <p:spPr>
          <a:xfrm>
            <a:off x="4551619" y="3418352"/>
            <a:ext cx="3994914" cy="1469613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008A54A-FBEF-497B-8D0D-22B37AB4E63A}"/>
              </a:ext>
            </a:extLst>
          </p:cNvPr>
          <p:cNvSpPr/>
          <p:nvPr/>
        </p:nvSpPr>
        <p:spPr>
          <a:xfrm>
            <a:off x="4380605" y="4985034"/>
            <a:ext cx="4079564" cy="286433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4E1AD783-9A7F-42AE-947D-A696F8CFB367}"/>
              </a:ext>
            </a:extLst>
          </p:cNvPr>
          <p:cNvCxnSpPr>
            <a:cxnSpLocks/>
          </p:cNvCxnSpPr>
          <p:nvPr/>
        </p:nvCxnSpPr>
        <p:spPr>
          <a:xfrm>
            <a:off x="2840153" y="4837288"/>
            <a:ext cx="1540452" cy="249977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FFF2F6B-CDF3-41BE-87D0-4236D9B66E33}"/>
              </a:ext>
            </a:extLst>
          </p:cNvPr>
          <p:cNvSpPr/>
          <p:nvPr/>
        </p:nvSpPr>
        <p:spPr>
          <a:xfrm>
            <a:off x="7539324" y="5826611"/>
            <a:ext cx="4124360" cy="774643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：用户名不可更改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67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A04A199-6DB9-4214-860F-0C974E29F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2" name="Picture 4" descr="数据监测">
            <a:extLst>
              <a:ext uri="{FF2B5EF4-FFF2-40B4-BE49-F238E27FC236}">
                <a16:creationId xmlns:a16="http://schemas.microsoft.com/office/drawing/2014/main" id="{7383E0C4-00E6-481F-A07E-F82A29B7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05" y="-460443"/>
            <a:ext cx="7490298" cy="749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572">
            <a:extLst>
              <a:ext uri="{FF2B5EF4-FFF2-40B4-BE49-F238E27FC236}">
                <a16:creationId xmlns:a16="http://schemas.microsoft.com/office/drawing/2014/main" id="{6CBE0DDA-29B6-43F8-9A34-A63C65D62710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365FA7"/>
          </a:solidFill>
        </p:grpSpPr>
        <p:cxnSp>
          <p:nvCxnSpPr>
            <p:cNvPr id="5" name="Straight Connector 491">
              <a:extLst>
                <a:ext uri="{FF2B5EF4-FFF2-40B4-BE49-F238E27FC236}">
                  <a16:creationId xmlns:a16="http://schemas.microsoft.com/office/drawing/2014/main" id="{8F5D094B-462F-42F3-8D5A-9A07FDF18258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65">
              <a:extLst>
                <a:ext uri="{FF2B5EF4-FFF2-40B4-BE49-F238E27FC236}">
                  <a16:creationId xmlns:a16="http://schemas.microsoft.com/office/drawing/2014/main" id="{4B4E79E7-CC22-4B7E-A7BE-6855C6651E8B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92">
              <a:extLst>
                <a:ext uri="{FF2B5EF4-FFF2-40B4-BE49-F238E27FC236}">
                  <a16:creationId xmlns:a16="http://schemas.microsoft.com/office/drawing/2014/main" id="{5A326378-FD8D-449D-806E-F0E411A7673F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365F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05">
            <a:extLst>
              <a:ext uri="{FF2B5EF4-FFF2-40B4-BE49-F238E27FC236}">
                <a16:creationId xmlns:a16="http://schemas.microsoft.com/office/drawing/2014/main" id="{F9F19B9E-18CF-44A7-9267-DB67FFB03CAF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365FA7"/>
          </a:solidFill>
          <a:ln>
            <a:solidFill>
              <a:srgbClr val="365FA7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cs typeface="+mn-ea"/>
              <a:sym typeface="+mn-lt"/>
            </a:endParaRPr>
          </a:p>
        </p:txBody>
      </p:sp>
      <p:sp>
        <p:nvSpPr>
          <p:cNvPr id="13" name="TextBox 1575">
            <a:extLst>
              <a:ext uri="{FF2B5EF4-FFF2-40B4-BE49-F238E27FC236}">
                <a16:creationId xmlns:a16="http://schemas.microsoft.com/office/drawing/2014/main" id="{7EDEDD22-CA1B-4DEE-A126-49C5A6442AFF}"/>
              </a:ext>
            </a:extLst>
          </p:cNvPr>
          <p:cNvSpPr txBox="1"/>
          <p:nvPr/>
        </p:nvSpPr>
        <p:spPr>
          <a:xfrm>
            <a:off x="1897486" y="459124"/>
            <a:ext cx="1277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cs typeface="+mn-ea"/>
                <a:sym typeface="+mn-lt"/>
              </a:rPr>
              <a:t>LANDINGSLIDE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B1EF9F5-8C5E-42D5-9376-B27FBCB85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0935"/>
            <a:ext cx="5279415" cy="268124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9869E-B44E-40AE-8140-D6BCB37272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443" y="3429000"/>
            <a:ext cx="4191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58BC828C-9175-44F6-BE6B-8A86EF0F6A32}"/>
              </a:ext>
            </a:extLst>
          </p:cNvPr>
          <p:cNvGrpSpPr/>
          <p:nvPr/>
        </p:nvGrpSpPr>
        <p:grpSpPr>
          <a:xfrm>
            <a:off x="1218008" y="3072892"/>
            <a:ext cx="2330942" cy="3667960"/>
            <a:chOff x="1958497" y="2266731"/>
            <a:chExt cx="2330942" cy="366796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2E883312-2585-4916-8519-9A80A1C9F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07"/>
            <a:stretch/>
          </p:blipFill>
          <p:spPr>
            <a:xfrm>
              <a:off x="1958498" y="2266731"/>
              <a:ext cx="2330941" cy="251681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2F1F2F0F-2982-4773-A4B0-FA470E529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80"/>
            <a:stretch/>
          </p:blipFill>
          <p:spPr>
            <a:xfrm>
              <a:off x="1958497" y="4783541"/>
              <a:ext cx="2330941" cy="1151150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D8B70562-46A9-42DA-AB32-5FB2548E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81" y="1351769"/>
            <a:ext cx="10424615" cy="1555084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8442BEE-9D2B-4112-A5F3-9C039D9DC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775" y="2104615"/>
            <a:ext cx="5957204" cy="3241621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583875-14B0-45FD-A516-4F8F9969D2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83" t="9366" r="11710" b="13261"/>
          <a:stretch/>
        </p:blipFill>
        <p:spPr>
          <a:xfrm>
            <a:off x="4753182" y="3514375"/>
            <a:ext cx="2250327" cy="28086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D98B415-D56E-4577-AC2E-D1B5FC68C182}"/>
              </a:ext>
            </a:extLst>
          </p:cNvPr>
          <p:cNvSpPr txBox="1"/>
          <p:nvPr/>
        </p:nvSpPr>
        <p:spPr>
          <a:xfrm>
            <a:off x="1172259" y="389157"/>
            <a:ext cx="984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遇到问题，我想联系客服应该怎么做？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52007313-BE4A-4B93-9325-E0890BA87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7941" y="340164"/>
            <a:ext cx="744318" cy="744318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5012351C-2C61-401E-A5C7-267D78A2924B}"/>
              </a:ext>
            </a:extLst>
          </p:cNvPr>
          <p:cNvSpPr/>
          <p:nvPr/>
        </p:nvSpPr>
        <p:spPr>
          <a:xfrm>
            <a:off x="7081343" y="1086678"/>
            <a:ext cx="1817163" cy="366313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D401786D-ED13-4D25-A184-2DF8A66AD6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3534" y="1121340"/>
            <a:ext cx="322852" cy="32285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F1EBD65-C423-40F2-B095-49A0B94A7C75}"/>
              </a:ext>
            </a:extLst>
          </p:cNvPr>
          <p:cNvSpPr/>
          <p:nvPr/>
        </p:nvSpPr>
        <p:spPr>
          <a:xfrm>
            <a:off x="9749051" y="1416606"/>
            <a:ext cx="375313" cy="39699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777FBAFB-DC53-4474-A646-B4CE57B22647}"/>
              </a:ext>
            </a:extLst>
          </p:cNvPr>
          <p:cNvCxnSpPr>
            <a:cxnSpLocks/>
            <a:stCxn id="7" idx="2"/>
            <a:endCxn id="9" idx="1"/>
          </p:cNvCxnSpPr>
          <p:nvPr/>
        </p:nvCxnSpPr>
        <p:spPr>
          <a:xfrm rot="16200000" flipH="1">
            <a:off x="8788431" y="654485"/>
            <a:ext cx="162115" cy="1759126"/>
          </a:xfrm>
          <a:prstGeom prst="bentConnector2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91C85226-FBAE-474E-BF5A-9B517B073A73}"/>
              </a:ext>
            </a:extLst>
          </p:cNvPr>
          <p:cNvSpPr/>
          <p:nvPr/>
        </p:nvSpPr>
        <p:spPr>
          <a:xfrm>
            <a:off x="8761099" y="5716349"/>
            <a:ext cx="2435878" cy="51940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打开微信进行扫码</a:t>
            </a:r>
            <a:endParaRPr lang="en-US" altLang="zh-CN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7437A5AB-18E8-4B7D-9BB5-D11508DCD7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12410" y="5790552"/>
            <a:ext cx="370998" cy="370998"/>
          </a:xfrm>
          <a:prstGeom prst="rect">
            <a:avLst/>
          </a:prstGeom>
        </p:spPr>
      </p:pic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6F78DFDB-F2C8-4516-A0D1-4F1CFFF2A3AE}"/>
              </a:ext>
            </a:extLst>
          </p:cNvPr>
          <p:cNvCxnSpPr>
            <a:cxnSpLocks/>
          </p:cNvCxnSpPr>
          <p:nvPr/>
        </p:nvCxnSpPr>
        <p:spPr>
          <a:xfrm flipH="1" flipV="1">
            <a:off x="7223572" y="5143908"/>
            <a:ext cx="1520474" cy="877921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0709433-B1E9-4C8F-98C0-8F9E1D90E342}"/>
              </a:ext>
            </a:extLst>
          </p:cNvPr>
          <p:cNvGrpSpPr/>
          <p:nvPr/>
        </p:nvGrpSpPr>
        <p:grpSpPr>
          <a:xfrm>
            <a:off x="693061" y="4876405"/>
            <a:ext cx="2093781" cy="427373"/>
            <a:chOff x="218621" y="3768114"/>
            <a:chExt cx="2093781" cy="427373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F67A65FF-0DA7-42B7-BD45-67D61D0CAF71}"/>
                </a:ext>
              </a:extLst>
            </p:cNvPr>
            <p:cNvSpPr/>
            <p:nvPr/>
          </p:nvSpPr>
          <p:spPr>
            <a:xfrm>
              <a:off x="232922" y="3768114"/>
              <a:ext cx="2079480" cy="427373"/>
            </a:xfrm>
            <a:prstGeom prst="roundRect">
              <a:avLst/>
            </a:prstGeom>
            <a:ln w="38100">
              <a:solidFill>
                <a:srgbClr val="89D47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dirty="0">
                  <a:solidFill>
                    <a:srgbClr val="5F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发送相关问题</a:t>
              </a:r>
              <a:endPara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3" name="图形 22">
              <a:extLst>
                <a:ext uri="{FF2B5EF4-FFF2-40B4-BE49-F238E27FC236}">
                  <a16:creationId xmlns:a16="http://schemas.microsoft.com/office/drawing/2014/main" id="{7825E0E1-8AAA-4CEA-8B54-E80C9B3D9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8621" y="3798757"/>
              <a:ext cx="379835" cy="366086"/>
            </a:xfrm>
            <a:prstGeom prst="rect">
              <a:avLst/>
            </a:prstGeom>
          </p:spPr>
        </p:pic>
      </p:grp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93693EE9-E802-4652-8E48-C06990F2C844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1806249" y="5346236"/>
            <a:ext cx="560551" cy="815314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02E300C7-2065-436B-BEB9-BB8357BB0DAD}"/>
              </a:ext>
            </a:extLst>
          </p:cNvPr>
          <p:cNvSpPr/>
          <p:nvPr/>
        </p:nvSpPr>
        <p:spPr>
          <a:xfrm>
            <a:off x="4782779" y="3784271"/>
            <a:ext cx="2233274" cy="2268864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3ADA7555-6CA3-4689-9D17-85775D1576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565957" flipH="1">
            <a:off x="3668765" y="4476306"/>
            <a:ext cx="1103472" cy="1103472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D90C40F0-3065-47E1-80BE-C9AD1C84C23C}"/>
              </a:ext>
            </a:extLst>
          </p:cNvPr>
          <p:cNvSpPr/>
          <p:nvPr/>
        </p:nvSpPr>
        <p:spPr>
          <a:xfrm>
            <a:off x="1184651" y="6161550"/>
            <a:ext cx="2364298" cy="400655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271EEF13-5FEC-47AC-98A7-7B5432854321}"/>
              </a:ext>
            </a:extLst>
          </p:cNvPr>
          <p:cNvCxnSpPr>
            <a:cxnSpLocks/>
          </p:cNvCxnSpPr>
          <p:nvPr/>
        </p:nvCxnSpPr>
        <p:spPr>
          <a:xfrm>
            <a:off x="8869488" y="1258848"/>
            <a:ext cx="2148708" cy="1031754"/>
          </a:xfrm>
          <a:prstGeom prst="bentConnector3">
            <a:avLst>
              <a:gd name="adj1" fmla="val 73843"/>
            </a:avLst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CBBBAE0E-301C-4D43-83CF-E98331AE3260}"/>
              </a:ext>
            </a:extLst>
          </p:cNvPr>
          <p:cNvSpPr/>
          <p:nvPr/>
        </p:nvSpPr>
        <p:spPr>
          <a:xfrm>
            <a:off x="11066089" y="2092102"/>
            <a:ext cx="585375" cy="396999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C80410C1-279C-4AAB-BE04-8985A2DCE899}"/>
              </a:ext>
            </a:extLst>
          </p:cNvPr>
          <p:cNvSpPr/>
          <p:nvPr/>
        </p:nvSpPr>
        <p:spPr>
          <a:xfrm>
            <a:off x="7309904" y="1946221"/>
            <a:ext cx="1360042" cy="320509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登录后入口</a:t>
            </a:r>
          </a:p>
        </p:txBody>
      </p:sp>
      <p:cxnSp>
        <p:nvCxnSpPr>
          <p:cNvPr id="41" name="连接符: 肘形 40">
            <a:extLst>
              <a:ext uri="{FF2B5EF4-FFF2-40B4-BE49-F238E27FC236}">
                <a16:creationId xmlns:a16="http://schemas.microsoft.com/office/drawing/2014/main" id="{46CBE33D-9C9E-474D-B367-E38B02D4872D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8669946" y="1773500"/>
            <a:ext cx="1079105" cy="332976"/>
          </a:xfrm>
          <a:prstGeom prst="straightConnector1">
            <a:avLst/>
          </a:prstGeom>
          <a:ln w="38100">
            <a:solidFill>
              <a:srgbClr val="7BCD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371F459C-0F8E-4E12-B2ED-B558C6F85E5B}"/>
              </a:ext>
            </a:extLst>
          </p:cNvPr>
          <p:cNvSpPr/>
          <p:nvPr/>
        </p:nvSpPr>
        <p:spPr>
          <a:xfrm>
            <a:off x="8873070" y="2839124"/>
            <a:ext cx="1360042" cy="320509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未登录入口</a:t>
            </a:r>
          </a:p>
        </p:txBody>
      </p:sp>
      <p:cxnSp>
        <p:nvCxnSpPr>
          <p:cNvPr id="45" name="连接符: 肘形 44">
            <a:extLst>
              <a:ext uri="{FF2B5EF4-FFF2-40B4-BE49-F238E27FC236}">
                <a16:creationId xmlns:a16="http://schemas.microsoft.com/office/drawing/2014/main" id="{F05AD1FA-D923-4375-8D0E-B27742E79C4D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10233112" y="2452385"/>
            <a:ext cx="832977" cy="546994"/>
          </a:xfrm>
          <a:prstGeom prst="straightConnector1">
            <a:avLst/>
          </a:prstGeom>
          <a:ln w="38100">
            <a:solidFill>
              <a:srgbClr val="7BCD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DDB57358-F0CD-4D4C-AE5C-0AD739C47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3" y="404095"/>
            <a:ext cx="12192000" cy="636424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4A129A-A4E9-41E9-9F3C-8ADADEFBA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743" y="1497135"/>
            <a:ext cx="7131558" cy="4055042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9" y="319303"/>
            <a:ext cx="664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A393513-3A6B-4022-8A40-181FE1C2A738}"/>
              </a:ext>
            </a:extLst>
          </p:cNvPr>
          <p:cNvSpPr/>
          <p:nvPr/>
        </p:nvSpPr>
        <p:spPr>
          <a:xfrm>
            <a:off x="3756790" y="3485557"/>
            <a:ext cx="2511033" cy="805585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输入账号、密码以及相应的验证码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726515BA-26F9-4955-AB54-50A2456AB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2680" y="3570888"/>
            <a:ext cx="348667" cy="348667"/>
          </a:xfrm>
          <a:prstGeom prst="rect">
            <a:avLst/>
          </a:prstGeom>
        </p:spPr>
      </p:pic>
      <p:cxnSp>
        <p:nvCxnSpPr>
          <p:cNvPr id="20" name="连接符: 肘形 9">
            <a:extLst>
              <a:ext uri="{FF2B5EF4-FFF2-40B4-BE49-F238E27FC236}">
                <a16:creationId xmlns:a16="http://schemas.microsoft.com/office/drawing/2014/main" id="{24F923A6-A62C-4CD3-9BED-B69527C936BD}"/>
              </a:ext>
            </a:extLst>
          </p:cNvPr>
          <p:cNvCxnSpPr>
            <a:cxnSpLocks/>
          </p:cNvCxnSpPr>
          <p:nvPr/>
        </p:nvCxnSpPr>
        <p:spPr>
          <a:xfrm flipV="1">
            <a:off x="6323487" y="3888350"/>
            <a:ext cx="609451" cy="9928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9975ADB0-220A-4078-A99D-3EE51F81DE6F}"/>
              </a:ext>
            </a:extLst>
          </p:cNvPr>
          <p:cNvSpPr/>
          <p:nvPr/>
        </p:nvSpPr>
        <p:spPr>
          <a:xfrm>
            <a:off x="6955536" y="3383052"/>
            <a:ext cx="2133599" cy="1030452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0D6ACE39-C81E-4CEB-A23A-8001B610AE11}"/>
              </a:ext>
            </a:extLst>
          </p:cNvPr>
          <p:cNvSpPr/>
          <p:nvPr/>
        </p:nvSpPr>
        <p:spPr>
          <a:xfrm>
            <a:off x="9580614" y="4612369"/>
            <a:ext cx="1885577" cy="44325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形 25">
            <a:extLst>
              <a:ext uri="{FF2B5EF4-FFF2-40B4-BE49-F238E27FC236}">
                <a16:creationId xmlns:a16="http://schemas.microsoft.com/office/drawing/2014/main" id="{D9D468A5-9050-4F63-B577-DE555F152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0614" y="4722479"/>
            <a:ext cx="366086" cy="366086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FB1DD85F-4812-4596-920B-CC2A6EE59DBE}"/>
              </a:ext>
            </a:extLst>
          </p:cNvPr>
          <p:cNvSpPr/>
          <p:nvPr/>
        </p:nvSpPr>
        <p:spPr>
          <a:xfrm>
            <a:off x="6974456" y="4580504"/>
            <a:ext cx="2133599" cy="402336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连接符: 肘形 9">
            <a:extLst>
              <a:ext uri="{FF2B5EF4-FFF2-40B4-BE49-F238E27FC236}">
                <a16:creationId xmlns:a16="http://schemas.microsoft.com/office/drawing/2014/main" id="{935D7177-AC6B-4CCF-8455-B3C448738410}"/>
              </a:ext>
            </a:extLst>
          </p:cNvPr>
          <p:cNvCxnSpPr>
            <a:cxnSpLocks/>
          </p:cNvCxnSpPr>
          <p:nvPr/>
        </p:nvCxnSpPr>
        <p:spPr>
          <a:xfrm flipH="1">
            <a:off x="9108055" y="4833996"/>
            <a:ext cx="427559" cy="0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DDB57358-F0CD-4D4C-AE5C-0AD739C47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3" y="404095"/>
            <a:ext cx="12192000" cy="63642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479203-BEA3-4809-9D05-F5E1EA5D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17" y="1907295"/>
            <a:ext cx="7216764" cy="3621284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9" y="319303"/>
            <a:ext cx="664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9B4B8F-5357-462A-B102-7FFA0A70E86C}"/>
              </a:ext>
            </a:extLst>
          </p:cNvPr>
          <p:cNvSpPr/>
          <p:nvPr/>
        </p:nvSpPr>
        <p:spPr>
          <a:xfrm>
            <a:off x="5440368" y="2261648"/>
            <a:ext cx="2704355" cy="222284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26CBFA4-EBD1-413A-9BC7-CE02CA390C8B}"/>
              </a:ext>
            </a:extLst>
          </p:cNvPr>
          <p:cNvSpPr/>
          <p:nvPr/>
        </p:nvSpPr>
        <p:spPr>
          <a:xfrm>
            <a:off x="4568759" y="988870"/>
            <a:ext cx="3482501" cy="731274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可选择安排表，首页的填报数据是所选择的安排表的数据</a:t>
            </a:r>
          </a:p>
        </p:txBody>
      </p:sp>
      <p:cxnSp>
        <p:nvCxnSpPr>
          <p:cNvPr id="8" name="直接箭头连接符 76">
            <a:extLst>
              <a:ext uri="{FF2B5EF4-FFF2-40B4-BE49-F238E27FC236}">
                <a16:creationId xmlns:a16="http://schemas.microsoft.com/office/drawing/2014/main" id="{8F65D593-873C-4C3C-B347-3681C82EBA55}"/>
              </a:ext>
            </a:extLst>
          </p:cNvPr>
          <p:cNvCxnSpPr>
            <a:cxnSpLocks/>
          </p:cNvCxnSpPr>
          <p:nvPr/>
        </p:nvCxnSpPr>
        <p:spPr>
          <a:xfrm>
            <a:off x="6967182" y="1774209"/>
            <a:ext cx="102358" cy="487439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D57497DD-74BE-4BF7-880B-96D6AD262250}"/>
              </a:ext>
            </a:extLst>
          </p:cNvPr>
          <p:cNvSpPr/>
          <p:nvPr/>
        </p:nvSpPr>
        <p:spPr>
          <a:xfrm>
            <a:off x="8539695" y="2534612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DA8B466-85D1-4A89-903B-AA72BCA692E5}"/>
              </a:ext>
            </a:extLst>
          </p:cNvPr>
          <p:cNvSpPr/>
          <p:nvPr/>
        </p:nvSpPr>
        <p:spPr>
          <a:xfrm>
            <a:off x="8936884" y="2447451"/>
            <a:ext cx="3487978" cy="4033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学位点授权点填报详情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9CA4DEB-1736-4C68-BB18-0AA7A2B2FCA7}"/>
              </a:ext>
            </a:extLst>
          </p:cNvPr>
          <p:cNvSpPr/>
          <p:nvPr/>
        </p:nvSpPr>
        <p:spPr>
          <a:xfrm>
            <a:off x="8536467" y="3468747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C18E0CA-FC7A-4C7F-B274-942B353D0603}"/>
              </a:ext>
            </a:extLst>
          </p:cNvPr>
          <p:cNvSpPr/>
          <p:nvPr/>
        </p:nvSpPr>
        <p:spPr>
          <a:xfrm>
            <a:off x="8934261" y="3429000"/>
            <a:ext cx="3487978" cy="4033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学位授权点填报任务统计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BCCE230-3F24-492D-873F-EACABE0B61A2}"/>
              </a:ext>
            </a:extLst>
          </p:cNvPr>
          <p:cNvSpPr/>
          <p:nvPr/>
        </p:nvSpPr>
        <p:spPr>
          <a:xfrm>
            <a:off x="8539695" y="4450296"/>
            <a:ext cx="355992" cy="363569"/>
          </a:xfrm>
          <a:prstGeom prst="ellipse">
            <a:avLst/>
          </a:prstGeom>
          <a:gradFill flip="none" rotWithShape="1">
            <a:gsLst>
              <a:gs pos="0">
                <a:srgbClr val="365FA7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5B73519-7FA7-4A30-A72D-8AA7B480E117}"/>
              </a:ext>
            </a:extLst>
          </p:cNvPr>
          <p:cNvSpPr/>
          <p:nvPr/>
        </p:nvSpPr>
        <p:spPr>
          <a:xfrm>
            <a:off x="8992676" y="4410549"/>
            <a:ext cx="3487978" cy="4033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0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8B97DC-8E9D-4635-912E-410A42345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23" y="2292824"/>
            <a:ext cx="10048283" cy="2645728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8" y="319303"/>
            <a:ext cx="830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首页介绍（一）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2F73C6C-E21B-45F9-9357-8A825BF18560}"/>
              </a:ext>
            </a:extLst>
          </p:cNvPr>
          <p:cNvSpPr/>
          <p:nvPr/>
        </p:nvSpPr>
        <p:spPr>
          <a:xfrm>
            <a:off x="6741146" y="596904"/>
            <a:ext cx="4247860" cy="926803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学位点授权点填报详情</a:t>
            </a:r>
            <a:endParaRPr lang="en-US" altLang="zh-CN" b="1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我负责的参评学位点信息及填报状态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067F0FD-D196-44B9-A838-C3F1419553DB}"/>
              </a:ext>
            </a:extLst>
          </p:cNvPr>
          <p:cNvSpPr txBox="1"/>
          <p:nvPr/>
        </p:nvSpPr>
        <p:spPr>
          <a:xfrm>
            <a:off x="564090" y="904078"/>
            <a:ext cx="5032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979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学位授权点填报详情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B0B1930-F291-4B9B-9D56-38AADB402B48}"/>
              </a:ext>
            </a:extLst>
          </p:cNvPr>
          <p:cNvSpPr/>
          <p:nvPr/>
        </p:nvSpPr>
        <p:spPr>
          <a:xfrm>
            <a:off x="7620982" y="5245980"/>
            <a:ext cx="3308758" cy="497213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TW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</a:t>
            </a:r>
            <a:r>
              <a:rPr lang="en-US" altLang="zh-TW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，进入数据填报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连接符: 肘形 9">
            <a:extLst>
              <a:ext uri="{FF2B5EF4-FFF2-40B4-BE49-F238E27FC236}">
                <a16:creationId xmlns:a16="http://schemas.microsoft.com/office/drawing/2014/main" id="{F284062D-23B5-4230-9A70-38255CC0140D}"/>
              </a:ext>
            </a:extLst>
          </p:cNvPr>
          <p:cNvCxnSpPr>
            <a:cxnSpLocks/>
            <a:stCxn id="12" idx="0"/>
            <a:endCxn id="14" idx="2"/>
          </p:cNvCxnSpPr>
          <p:nvPr/>
        </p:nvCxnSpPr>
        <p:spPr>
          <a:xfrm rot="5400000" flipH="1" flipV="1">
            <a:off x="8366871" y="4337490"/>
            <a:ext cx="1816980" cy="12700"/>
          </a:xfrm>
          <a:prstGeom prst="bentConnector3">
            <a:avLst>
              <a:gd name="adj1" fmla="val 50000"/>
            </a:avLst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294663D6-62E1-4AEE-B38F-B8D5713A02D2}"/>
              </a:ext>
            </a:extLst>
          </p:cNvPr>
          <p:cNvSpPr/>
          <p:nvPr/>
        </p:nvSpPr>
        <p:spPr>
          <a:xfrm>
            <a:off x="8942158" y="3169975"/>
            <a:ext cx="666405" cy="259025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42CA87D-29CE-4C8B-862C-30AB55A61283}"/>
              </a:ext>
            </a:extLst>
          </p:cNvPr>
          <p:cNvSpPr/>
          <p:nvPr/>
        </p:nvSpPr>
        <p:spPr>
          <a:xfrm>
            <a:off x="7012665" y="2476398"/>
            <a:ext cx="2256346" cy="359909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可导出此表格数据</a:t>
            </a:r>
          </a:p>
        </p:txBody>
      </p:sp>
      <p:cxnSp>
        <p:nvCxnSpPr>
          <p:cNvPr id="16" name="直接箭头连接符 76">
            <a:extLst>
              <a:ext uri="{FF2B5EF4-FFF2-40B4-BE49-F238E27FC236}">
                <a16:creationId xmlns:a16="http://schemas.microsoft.com/office/drawing/2014/main" id="{ED6A2BE8-31F3-446C-9B4F-0AA6F06A235A}"/>
              </a:ext>
            </a:extLst>
          </p:cNvPr>
          <p:cNvCxnSpPr>
            <a:cxnSpLocks/>
          </p:cNvCxnSpPr>
          <p:nvPr/>
        </p:nvCxnSpPr>
        <p:spPr>
          <a:xfrm flipV="1">
            <a:off x="9281711" y="2511189"/>
            <a:ext cx="1104235" cy="163773"/>
          </a:xfrm>
          <a:prstGeom prst="straightConnector1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4D466EA-1C91-4D34-AEA9-3E29412C79E0}"/>
              </a:ext>
            </a:extLst>
          </p:cNvPr>
          <p:cNvSpPr/>
          <p:nvPr/>
        </p:nvSpPr>
        <p:spPr>
          <a:xfrm>
            <a:off x="10385946" y="2377614"/>
            <a:ext cx="468731" cy="222284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95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67CB016-E497-4ECC-B48C-07953994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60" y="1974746"/>
            <a:ext cx="9273654" cy="3606812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8" y="319303"/>
            <a:ext cx="830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首页介绍（二）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2F73C6C-E21B-45F9-9357-8A825BF18560}"/>
              </a:ext>
            </a:extLst>
          </p:cNvPr>
          <p:cNvSpPr/>
          <p:nvPr/>
        </p:nvSpPr>
        <p:spPr>
          <a:xfrm>
            <a:off x="376401" y="4683312"/>
            <a:ext cx="3668027" cy="1568804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学位授权点填报任务统计</a:t>
            </a:r>
            <a:endParaRPr lang="en-US" altLang="zh-CN" b="1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我在单位中负责的学位授权点在此次参评中的任务统计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CEC882-053B-410A-9085-A1C50FCA23AF}"/>
              </a:ext>
            </a:extLst>
          </p:cNvPr>
          <p:cNvSpPr txBox="1"/>
          <p:nvPr/>
        </p:nvSpPr>
        <p:spPr>
          <a:xfrm>
            <a:off x="564089" y="904078"/>
            <a:ext cx="653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979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学位授权点填报任务统计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BEBA96-AD52-4EAE-8C9B-677E678B953C}"/>
              </a:ext>
            </a:extLst>
          </p:cNvPr>
          <p:cNvSpPr/>
          <p:nvPr/>
        </p:nvSpPr>
        <p:spPr>
          <a:xfrm>
            <a:off x="9619412" y="2044235"/>
            <a:ext cx="568083" cy="259025"/>
          </a:xfrm>
          <a:prstGeom prst="rect">
            <a:avLst/>
          </a:prstGeom>
          <a:noFill/>
          <a:ln w="38100">
            <a:solidFill>
              <a:srgbClr val="F58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DB94EF1-5BA3-4DF4-BA2C-A3D0B6B6814A}"/>
              </a:ext>
            </a:extLst>
          </p:cNvPr>
          <p:cNvSpPr/>
          <p:nvPr/>
        </p:nvSpPr>
        <p:spPr>
          <a:xfrm>
            <a:off x="8845255" y="3504456"/>
            <a:ext cx="2711774" cy="861326"/>
          </a:xfrm>
          <a:prstGeom prst="roundRect">
            <a:avLst/>
          </a:prstGeom>
          <a:ln w="38100">
            <a:solidFill>
              <a:srgbClr val="F58D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我在单位中负责的参评学位授权点任务总数</a:t>
            </a:r>
          </a:p>
        </p:txBody>
      </p:sp>
      <p:cxnSp>
        <p:nvCxnSpPr>
          <p:cNvPr id="13" name="直接箭头连接符 76">
            <a:extLst>
              <a:ext uri="{FF2B5EF4-FFF2-40B4-BE49-F238E27FC236}">
                <a16:creationId xmlns:a16="http://schemas.microsoft.com/office/drawing/2014/main" id="{DCEC396C-11C4-4DF1-A960-C8694C97AC8A}"/>
              </a:ext>
            </a:extLst>
          </p:cNvPr>
          <p:cNvCxnSpPr>
            <a:cxnSpLocks/>
            <a:endCxn id="9" idx="3"/>
          </p:cNvCxnSpPr>
          <p:nvPr/>
        </p:nvCxnSpPr>
        <p:spPr>
          <a:xfrm rot="16200000" flipV="1">
            <a:off x="9738176" y="2623067"/>
            <a:ext cx="1342750" cy="444112"/>
          </a:xfrm>
          <a:prstGeom prst="bentConnector2">
            <a:avLst/>
          </a:prstGeom>
          <a:ln w="38100">
            <a:solidFill>
              <a:srgbClr val="F58D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928F19-91C8-45A4-B68F-551F563C1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25" y="1497135"/>
            <a:ext cx="6176281" cy="3705769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875E45-DD53-46CD-8F28-8FE1F4B5B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906" y="2385289"/>
            <a:ext cx="7665181" cy="198908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8" y="319303"/>
            <a:ext cx="830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首页介绍（三）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FCEC882-053B-410A-9085-A1C50FCA23AF}"/>
              </a:ext>
            </a:extLst>
          </p:cNvPr>
          <p:cNvSpPr txBox="1"/>
          <p:nvPr/>
        </p:nvSpPr>
        <p:spPr>
          <a:xfrm>
            <a:off x="564089" y="904078"/>
            <a:ext cx="653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8979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C040B834-C1AB-4304-A01C-E59FADC1681E}"/>
              </a:ext>
            </a:extLst>
          </p:cNvPr>
          <p:cNvSpPr/>
          <p:nvPr/>
        </p:nvSpPr>
        <p:spPr>
          <a:xfrm>
            <a:off x="1024647" y="1497135"/>
            <a:ext cx="4171155" cy="554159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TW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消息详情</a:t>
            </a:r>
            <a:r>
              <a:rPr lang="en-US" altLang="zh-TW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，进入消息列表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连接符: 肘形 9">
            <a:extLst>
              <a:ext uri="{FF2B5EF4-FFF2-40B4-BE49-F238E27FC236}">
                <a16:creationId xmlns:a16="http://schemas.microsoft.com/office/drawing/2014/main" id="{AF04D685-3616-4F55-B371-CF5CE2CCFF20}"/>
              </a:ext>
            </a:extLst>
          </p:cNvPr>
          <p:cNvCxnSpPr>
            <a:cxnSpLocks/>
            <a:stCxn id="38" idx="3"/>
            <a:endCxn id="40" idx="1"/>
          </p:cNvCxnSpPr>
          <p:nvPr/>
        </p:nvCxnSpPr>
        <p:spPr>
          <a:xfrm flipV="1">
            <a:off x="5195802" y="1764287"/>
            <a:ext cx="609451" cy="9928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8949D3B8-3B98-488E-8338-7E45DA5A02E8}"/>
              </a:ext>
            </a:extLst>
          </p:cNvPr>
          <p:cNvSpPr/>
          <p:nvPr/>
        </p:nvSpPr>
        <p:spPr>
          <a:xfrm>
            <a:off x="5805253" y="1613235"/>
            <a:ext cx="791988" cy="302103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形 23">
            <a:extLst>
              <a:ext uri="{FF2B5EF4-FFF2-40B4-BE49-F238E27FC236}">
                <a16:creationId xmlns:a16="http://schemas.microsoft.com/office/drawing/2014/main" id="{8D10A8A4-F3AB-4E52-8972-6966F8D12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274" y="1614784"/>
            <a:ext cx="348667" cy="348667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3DE010CB-8561-4E59-A0EB-8F410D64919F}"/>
              </a:ext>
            </a:extLst>
          </p:cNvPr>
          <p:cNvSpPr/>
          <p:nvPr/>
        </p:nvSpPr>
        <p:spPr>
          <a:xfrm>
            <a:off x="9884890" y="2038141"/>
            <a:ext cx="1885577" cy="44325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形 26">
            <a:extLst>
              <a:ext uri="{FF2B5EF4-FFF2-40B4-BE49-F238E27FC236}">
                <a16:creationId xmlns:a16="http://schemas.microsoft.com/office/drawing/2014/main" id="{240BD47B-806C-4862-A07D-4762F8E80D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38812" y="2086971"/>
            <a:ext cx="366086" cy="366086"/>
          </a:xfrm>
          <a:prstGeom prst="rect">
            <a:avLst/>
          </a:prstGeom>
        </p:spPr>
      </p:pic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ED844D23-A678-4869-A28A-B68719221250}"/>
              </a:ext>
            </a:extLst>
          </p:cNvPr>
          <p:cNvCxnSpPr>
            <a:cxnSpLocks/>
          </p:cNvCxnSpPr>
          <p:nvPr/>
        </p:nvCxnSpPr>
        <p:spPr>
          <a:xfrm>
            <a:off x="11027311" y="2453057"/>
            <a:ext cx="413494" cy="776349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658ECB2C-E4A6-4E49-9E45-76CCDFF9696D}"/>
              </a:ext>
            </a:extLst>
          </p:cNvPr>
          <p:cNvSpPr/>
          <p:nvPr/>
        </p:nvSpPr>
        <p:spPr>
          <a:xfrm>
            <a:off x="11440805" y="3257744"/>
            <a:ext cx="497416" cy="204328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0454F2A4-AF7F-41B1-9123-FB32C1B3F5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565957" flipH="1">
            <a:off x="8080956" y="4536439"/>
            <a:ext cx="1103472" cy="110347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A0DDA5-0A68-4964-8E15-35F3E2474C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4795" y="4210053"/>
            <a:ext cx="5764249" cy="2231809"/>
          </a:xfrm>
          <a:prstGeom prst="rect">
            <a:avLst/>
          </a:prstGeom>
          <a:effectLst>
            <a:outerShdw blurRad="457200" dist="127000" dir="90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80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监视器, 屏幕, 电子产品, 电视&#10;&#10;描述已自动生成">
            <a:extLst>
              <a:ext uri="{FF2B5EF4-FFF2-40B4-BE49-F238E27FC236}">
                <a16:creationId xmlns:a16="http://schemas.microsoft.com/office/drawing/2014/main" id="{DDB57358-F0CD-4D4C-AE5C-0AD739C47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2" y="358381"/>
            <a:ext cx="12192000" cy="6364240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A132250-DE98-494C-8661-1A01C2AD3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37" y="1569055"/>
            <a:ext cx="8121797" cy="3928956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9" y="319303"/>
            <a:ext cx="664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18D37D6-7BD6-42AC-8CC2-D22D1DD4EF51}"/>
              </a:ext>
            </a:extLst>
          </p:cNvPr>
          <p:cNvSpPr/>
          <p:nvPr/>
        </p:nvSpPr>
        <p:spPr>
          <a:xfrm>
            <a:off x="1247989" y="3300233"/>
            <a:ext cx="2458443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点击</a:t>
            </a:r>
            <a:r>
              <a:rPr lang="en-US" altLang="zh-TW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</a:t>
            </a:r>
            <a:r>
              <a:rPr lang="en-US" altLang="zh-TW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7C0E6847-2EBB-48C3-B204-71AC305BC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9830" y="3348485"/>
            <a:ext cx="348667" cy="348667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0A88064-6C7B-4A76-BF4B-5DAD05186021}"/>
              </a:ext>
            </a:extLst>
          </p:cNvPr>
          <p:cNvSpPr/>
          <p:nvPr/>
        </p:nvSpPr>
        <p:spPr>
          <a:xfrm>
            <a:off x="6668749" y="1816849"/>
            <a:ext cx="2514323" cy="415917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形 21">
            <a:extLst>
              <a:ext uri="{FF2B5EF4-FFF2-40B4-BE49-F238E27FC236}">
                <a16:creationId xmlns:a16="http://schemas.microsoft.com/office/drawing/2014/main" id="{CDB2437D-0DE3-4395-A99E-598C566EC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68119" y="1816849"/>
            <a:ext cx="366086" cy="366086"/>
          </a:xfrm>
          <a:prstGeom prst="rect">
            <a:avLst/>
          </a:prstGeom>
        </p:spPr>
      </p:pic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10439354-2D53-4264-883A-BEF103D18880}"/>
              </a:ext>
            </a:extLst>
          </p:cNvPr>
          <p:cNvCxnSpPr>
            <a:cxnSpLocks/>
          </p:cNvCxnSpPr>
          <p:nvPr/>
        </p:nvCxnSpPr>
        <p:spPr>
          <a:xfrm flipV="1">
            <a:off x="1906803" y="2328805"/>
            <a:ext cx="330359" cy="932350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2D6BB402-0934-4863-B806-7F783D273955}"/>
              </a:ext>
            </a:extLst>
          </p:cNvPr>
          <p:cNvSpPr/>
          <p:nvPr/>
        </p:nvSpPr>
        <p:spPr>
          <a:xfrm>
            <a:off x="1808914" y="2049485"/>
            <a:ext cx="1028598" cy="245973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连接符: 肘形 23">
            <a:extLst>
              <a:ext uri="{FF2B5EF4-FFF2-40B4-BE49-F238E27FC236}">
                <a16:creationId xmlns:a16="http://schemas.microsoft.com/office/drawing/2014/main" id="{F98CE458-B01D-4A7F-987E-A8863B42B1BD}"/>
              </a:ext>
            </a:extLst>
          </p:cNvPr>
          <p:cNvCxnSpPr>
            <a:cxnSpLocks/>
          </p:cNvCxnSpPr>
          <p:nvPr/>
        </p:nvCxnSpPr>
        <p:spPr>
          <a:xfrm>
            <a:off x="8838138" y="2286245"/>
            <a:ext cx="496993" cy="473219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C059EE2C-FE7A-4C9F-8C26-62FA4FABD506}"/>
              </a:ext>
            </a:extLst>
          </p:cNvPr>
          <p:cNvSpPr/>
          <p:nvPr/>
        </p:nvSpPr>
        <p:spPr>
          <a:xfrm>
            <a:off x="9351898" y="2767771"/>
            <a:ext cx="692348" cy="245973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49F36C-3799-4A49-8D02-1D7D15713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2877" y="3844257"/>
            <a:ext cx="5272585" cy="2020174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1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7067559-CF88-4D69-B859-7F23689EB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01" y="1643230"/>
            <a:ext cx="9605749" cy="2225998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651030-D176-4DFB-9175-F4870D1C2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772" y="3657470"/>
            <a:ext cx="6748305" cy="2035603"/>
          </a:xfrm>
          <a:prstGeom prst="rect">
            <a:avLst/>
          </a:prstGeom>
          <a:effectLst>
            <a:outerShdw blurRad="457200" dist="127000" dir="81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57D6954-4B33-4D7E-A527-F27549B75C4E}"/>
              </a:ext>
            </a:extLst>
          </p:cNvPr>
          <p:cNvSpPr txBox="1"/>
          <p:nvPr/>
        </p:nvSpPr>
        <p:spPr>
          <a:xfrm>
            <a:off x="505608" y="319303"/>
            <a:ext cx="590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学位点用户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数据填报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E6A4B89-A712-44CE-AFCF-E44D8D2B6003}"/>
              </a:ext>
            </a:extLst>
          </p:cNvPr>
          <p:cNvSpPr/>
          <p:nvPr/>
        </p:nvSpPr>
        <p:spPr>
          <a:xfrm>
            <a:off x="204651" y="3190305"/>
            <a:ext cx="2458443" cy="409774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点击</a:t>
            </a:r>
            <a:r>
              <a:rPr lang="en-US" altLang="zh-TW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数据填报</a:t>
            </a:r>
            <a:r>
              <a:rPr lang="en-US" altLang="zh-TW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A2112274-1B92-4DF3-8FFB-74AB27E69B1B}"/>
              </a:ext>
            </a:extLst>
          </p:cNvPr>
          <p:cNvCxnSpPr>
            <a:cxnSpLocks/>
            <a:stCxn id="9" idx="0"/>
            <a:endCxn id="11" idx="2"/>
          </p:cNvCxnSpPr>
          <p:nvPr/>
        </p:nvCxnSpPr>
        <p:spPr>
          <a:xfrm flipH="1" flipV="1">
            <a:off x="1433872" y="2668743"/>
            <a:ext cx="1" cy="521562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6D96354-B303-4ABE-8A74-4CA46CF4A0D9}"/>
              </a:ext>
            </a:extLst>
          </p:cNvPr>
          <p:cNvSpPr/>
          <p:nvPr/>
        </p:nvSpPr>
        <p:spPr>
          <a:xfrm>
            <a:off x="919573" y="2422770"/>
            <a:ext cx="1028598" cy="245973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DB22EEF2-5A37-4A4D-80B5-FB9865F47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589" y="3220858"/>
            <a:ext cx="348667" cy="348667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458B7CF0-80C6-401F-8B94-B99362E65AE6}"/>
              </a:ext>
            </a:extLst>
          </p:cNvPr>
          <p:cNvSpPr/>
          <p:nvPr/>
        </p:nvSpPr>
        <p:spPr>
          <a:xfrm>
            <a:off x="5835601" y="1435271"/>
            <a:ext cx="2514323" cy="415917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适用学位点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88801867-0820-4216-BF87-3351B2CE5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2957" y="1463702"/>
            <a:ext cx="366086" cy="366086"/>
          </a:xfrm>
          <a:prstGeom prst="rect">
            <a:avLst/>
          </a:prstGeom>
        </p:spPr>
      </p:pic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956B2679-767F-47CA-9F26-1BA070578B53}"/>
              </a:ext>
            </a:extLst>
          </p:cNvPr>
          <p:cNvCxnSpPr>
            <a:cxnSpLocks/>
          </p:cNvCxnSpPr>
          <p:nvPr/>
        </p:nvCxnSpPr>
        <p:spPr>
          <a:xfrm>
            <a:off x="8128027" y="1883882"/>
            <a:ext cx="1057073" cy="1077776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7B155C70-85BF-448A-9FC2-4C6EA7D4347D}"/>
              </a:ext>
            </a:extLst>
          </p:cNvPr>
          <p:cNvSpPr/>
          <p:nvPr/>
        </p:nvSpPr>
        <p:spPr>
          <a:xfrm>
            <a:off x="9105005" y="2943096"/>
            <a:ext cx="801733" cy="277762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AF505A2E-A757-492A-9C98-DC245D366143}"/>
              </a:ext>
            </a:extLst>
          </p:cNvPr>
          <p:cNvSpPr/>
          <p:nvPr/>
        </p:nvSpPr>
        <p:spPr>
          <a:xfrm>
            <a:off x="5868120" y="5258915"/>
            <a:ext cx="3637752" cy="854745"/>
          </a:xfrm>
          <a:prstGeom prst="roundRect">
            <a:avLst/>
          </a:prstGeom>
          <a:ln w="38100">
            <a:solidFill>
              <a:srgbClr val="89D47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填报详情</a:t>
            </a:r>
            <a:r>
              <a:rPr lang="en-US" altLang="zh-CN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，进入数据填报页面，下一页将详细介绍</a:t>
            </a:r>
            <a:endParaRPr lang="zh-TW" altLang="en-US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形 40">
            <a:extLst>
              <a:ext uri="{FF2B5EF4-FFF2-40B4-BE49-F238E27FC236}">
                <a16:creationId xmlns:a16="http://schemas.microsoft.com/office/drawing/2014/main" id="{0F1C5902-AABB-4AFD-9446-B497ED593D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12957" y="5352003"/>
            <a:ext cx="366086" cy="366086"/>
          </a:xfrm>
          <a:prstGeom prst="rect">
            <a:avLst/>
          </a:prstGeom>
        </p:spPr>
      </p:pic>
      <p:cxnSp>
        <p:nvCxnSpPr>
          <p:cNvPr id="42" name="连接符: 肘形 41">
            <a:extLst>
              <a:ext uri="{FF2B5EF4-FFF2-40B4-BE49-F238E27FC236}">
                <a16:creationId xmlns:a16="http://schemas.microsoft.com/office/drawing/2014/main" id="{65E48235-3CB2-42F0-8385-25BD0A14E18D}"/>
              </a:ext>
            </a:extLst>
          </p:cNvPr>
          <p:cNvCxnSpPr>
            <a:cxnSpLocks/>
          </p:cNvCxnSpPr>
          <p:nvPr/>
        </p:nvCxnSpPr>
        <p:spPr>
          <a:xfrm flipV="1">
            <a:off x="9505872" y="4601619"/>
            <a:ext cx="518409" cy="750384"/>
          </a:xfrm>
          <a:prstGeom prst="straightConnector1">
            <a:avLst/>
          </a:prstGeom>
          <a:ln w="38100">
            <a:solidFill>
              <a:srgbClr val="89D4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230A85AE-E4F5-46A7-81AF-4135348B6D8A}"/>
              </a:ext>
            </a:extLst>
          </p:cNvPr>
          <p:cNvSpPr/>
          <p:nvPr/>
        </p:nvSpPr>
        <p:spPr>
          <a:xfrm>
            <a:off x="9949218" y="4359999"/>
            <a:ext cx="532263" cy="224412"/>
          </a:xfrm>
          <a:prstGeom prst="rect">
            <a:avLst/>
          </a:prstGeom>
          <a:noFill/>
          <a:ln w="38100">
            <a:solidFill>
              <a:srgbClr val="89D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14E1FA3-2207-4493-863F-ECD27CF14E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3891213" y="3640263"/>
            <a:ext cx="1244991" cy="1244991"/>
          </a:xfrm>
          <a:prstGeom prst="rect">
            <a:avLst/>
          </a:prstGeom>
        </p:spPr>
      </p:pic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C7CEA76C-1993-419D-B8BC-7B7AFC6EA9C9}"/>
              </a:ext>
            </a:extLst>
          </p:cNvPr>
          <p:cNvSpPr/>
          <p:nvPr/>
        </p:nvSpPr>
        <p:spPr>
          <a:xfrm>
            <a:off x="382845" y="4728220"/>
            <a:ext cx="4668281" cy="1455624"/>
          </a:xfrm>
          <a:prstGeom prst="roundRect">
            <a:avLst/>
          </a:prstGeom>
          <a:ln w="38100">
            <a:solidFill>
              <a:srgbClr val="7BCDF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学位授权点填报情况</a:t>
            </a:r>
            <a:endParaRPr lang="en-US" altLang="zh-CN" b="1" dirty="0">
              <a:solidFill>
                <a:srgbClr val="5F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5F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我在单位中负责的参评学位授权点信息及填报状态 </a:t>
            </a:r>
          </a:p>
        </p:txBody>
      </p:sp>
    </p:spTree>
    <p:extLst>
      <p:ext uri="{BB962C8B-B14F-4D97-AF65-F5344CB8AC3E}">
        <p14:creationId xmlns:p14="http://schemas.microsoft.com/office/powerpoint/2010/main" val="11578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699</Words>
  <Application>Microsoft Office PowerPoint</Application>
  <PresentationFormat>宽屏</PresentationFormat>
  <Paragraphs>126</Paragraphs>
  <Slides>20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陈雨虹</dc:creator>
  <cp:lastModifiedBy>jingjing.yu</cp:lastModifiedBy>
  <cp:revision>7</cp:revision>
  <dcterms:created xsi:type="dcterms:W3CDTF">2022-02-16T07:39:19Z</dcterms:created>
  <dcterms:modified xsi:type="dcterms:W3CDTF">2022-02-16T14:00:56Z</dcterms:modified>
</cp:coreProperties>
</file>