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3" r:id="rId3"/>
    <p:sldId id="282" r:id="rId5"/>
    <p:sldId id="283" r:id="rId6"/>
    <p:sldId id="284" r:id="rId7"/>
    <p:sldId id="289" r:id="rId8"/>
    <p:sldId id="290" r:id="rId9"/>
    <p:sldId id="292" r:id="rId10"/>
    <p:sldId id="293" r:id="rId11"/>
    <p:sldId id="280" r:id="rId1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82" userDrawn="1">
          <p15:clr>
            <a:srgbClr val="A4A3A4"/>
          </p15:clr>
        </p15:guide>
        <p15:guide id="3" pos="265" userDrawn="1">
          <p15:clr>
            <a:srgbClr val="A4A3A4"/>
          </p15:clr>
        </p15:guide>
        <p15:guide id="4" orient="horz" pos="1214" userDrawn="1">
          <p15:clr>
            <a:srgbClr val="A4A3A4"/>
          </p15:clr>
        </p15:guide>
        <p15:guide id="5" orient="horz" pos="47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0DE"/>
    <a:srgbClr val="FFFFFF"/>
    <a:srgbClr val="4572C5"/>
    <a:srgbClr val="DC5233"/>
    <a:srgbClr val="F2F2F2"/>
    <a:srgbClr val="F2F2F4"/>
    <a:srgbClr val="000000"/>
    <a:srgbClr val="DC5234"/>
    <a:srgbClr val="EDA898"/>
    <a:srgbClr val="DC5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95171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824" y="176"/>
      </p:cViewPr>
      <p:guideLst>
        <p:guide pos="3982"/>
        <p:guide pos="265"/>
        <p:guide orient="horz" pos="1214"/>
        <p:guide orient="horz" pos="4719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B618-9692-DC40-A166-228BA5D1BDE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gsupccfd.yuketang.cn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52" y="0"/>
            <a:ext cx="6784696" cy="96012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44628" y="2927933"/>
            <a:ext cx="1847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55702" y="4376837"/>
            <a:ext cx="2236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学员手册</a:t>
            </a:r>
            <a:endParaRPr kumimoji="1" lang="en-US" altLang="zh-CN" sz="40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99" y="1033954"/>
            <a:ext cx="1553318" cy="441469"/>
          </a:xfrm>
          <a:prstGeom prst="rect">
            <a:avLst/>
          </a:prstGeom>
        </p:spPr>
      </p:pic>
      <p:cxnSp>
        <p:nvCxnSpPr>
          <p:cNvPr id="41" name="直线连接符 6"/>
          <p:cNvCxnSpPr/>
          <p:nvPr/>
        </p:nvCxnSpPr>
        <p:spPr>
          <a:xfrm>
            <a:off x="911217" y="1892099"/>
            <a:ext cx="52810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262310" y="2035373"/>
            <a:ext cx="6333379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中国石油大学（华东）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研究生导师培训学习平台</a:t>
            </a:r>
            <a:endParaRPr lang="zh-CN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线连接符 9"/>
          <p:cNvCxnSpPr/>
          <p:nvPr/>
        </p:nvCxnSpPr>
        <p:spPr>
          <a:xfrm>
            <a:off x="911217" y="3638226"/>
            <a:ext cx="52810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440781" y="5352527"/>
            <a:ext cx="3953634" cy="2292684"/>
            <a:chOff x="2440781" y="5352527"/>
            <a:chExt cx="3953634" cy="2292684"/>
          </a:xfrm>
        </p:grpSpPr>
        <p:sp>
          <p:nvSpPr>
            <p:cNvPr id="14" name="文本框 13"/>
            <p:cNvSpPr txBox="1"/>
            <p:nvPr/>
          </p:nvSpPr>
          <p:spPr>
            <a:xfrm>
              <a:off x="3043305" y="5445938"/>
              <a:ext cx="1915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如何登录？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440781" y="5352527"/>
              <a:ext cx="441324" cy="469240"/>
              <a:chOff x="900455" y="5782534"/>
              <a:chExt cx="540000" cy="555227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62980" y="5940114"/>
                <a:ext cx="397647" cy="397647"/>
              </a:xfrm>
              <a:prstGeom prst="ellipse">
                <a:avLst/>
              </a:prstGeom>
              <a:solidFill>
                <a:srgbClr val="457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/>
              </a:p>
            </p:txBody>
          </p:sp>
          <p:pic>
            <p:nvPicPr>
              <p:cNvPr id="25" name="图形 24" descr="复选标记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00455" y="5782534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440781" y="5992626"/>
              <a:ext cx="441324" cy="469240"/>
              <a:chOff x="900455" y="5782534"/>
              <a:chExt cx="540000" cy="555227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962980" y="5940114"/>
                <a:ext cx="397647" cy="397647"/>
              </a:xfrm>
              <a:prstGeom prst="ellipse">
                <a:avLst/>
              </a:prstGeom>
              <a:solidFill>
                <a:srgbClr val="457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/>
              </a:p>
            </p:txBody>
          </p:sp>
          <p:pic>
            <p:nvPicPr>
              <p:cNvPr id="32" name="图形 31" descr="复选标记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0455" y="5782534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3043305" y="6653789"/>
              <a:ext cx="3326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如何查看数据？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440781" y="6562858"/>
              <a:ext cx="441324" cy="469240"/>
              <a:chOff x="900455" y="5782534"/>
              <a:chExt cx="540000" cy="55522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962980" y="5940114"/>
                <a:ext cx="397647" cy="397647"/>
              </a:xfrm>
              <a:prstGeom prst="ellipse">
                <a:avLst/>
              </a:prstGeom>
              <a:solidFill>
                <a:srgbClr val="457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/>
              </a:p>
            </p:txBody>
          </p:sp>
          <p:pic>
            <p:nvPicPr>
              <p:cNvPr id="36" name="图形 35" descr="复选标记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0455" y="5782534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37" name="文本框 36"/>
            <p:cNvSpPr txBox="1"/>
            <p:nvPr/>
          </p:nvSpPr>
          <p:spPr>
            <a:xfrm>
              <a:off x="3043305" y="6072430"/>
              <a:ext cx="2228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如何选课学习？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67689" y="7245101"/>
              <a:ext cx="3326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如何申请证书？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65165" y="7154170"/>
              <a:ext cx="441324" cy="469240"/>
              <a:chOff x="900455" y="5782534"/>
              <a:chExt cx="540000" cy="555227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962980" y="5940114"/>
                <a:ext cx="397647" cy="397647"/>
              </a:xfrm>
              <a:prstGeom prst="ellipse">
                <a:avLst/>
              </a:prstGeom>
              <a:solidFill>
                <a:srgbClr val="457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/>
              </a:p>
            </p:txBody>
          </p:sp>
          <p:pic>
            <p:nvPicPr>
              <p:cNvPr id="9" name="图形 8" descr="复选标记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0455" y="5782534"/>
                <a:ext cx="540000" cy="540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690" r="690"/>
          <a:stretch>
            <a:fillRect/>
          </a:stretch>
        </p:blipFill>
        <p:spPr>
          <a:xfrm>
            <a:off x="540461" y="5793616"/>
            <a:ext cx="2517614" cy="18891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7" name="圆角矩形 3"/>
          <p:cNvSpPr/>
          <p:nvPr/>
        </p:nvSpPr>
        <p:spPr>
          <a:xfrm>
            <a:off x="234828" y="581971"/>
            <a:ext cx="2696733" cy="149304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18664" y="359314"/>
            <a:ext cx="3008307" cy="3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首次登录需完成</a:t>
            </a:r>
            <a:r>
              <a:rPr lang="en-US" altLang="zh-CN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身份绑定</a:t>
            </a:r>
            <a:r>
              <a:rPr kumimoji="1" lang="en-US" altLang="zh-CN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6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34827" y="4641493"/>
            <a:ext cx="3227619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 搜索选择「中国石油大学（华东）研究生院」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465402" y="4576145"/>
            <a:ext cx="3157771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 账号：校内工号，密码：</a:t>
            </a:r>
            <a:r>
              <a:rPr lang="en-GB" altLang="zh-CN" sz="1400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upc</a:t>
            </a:r>
            <a:r>
              <a:rPr lang="en-GB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@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工号，点击「确认绑定」完成。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93879" y="9638626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</a:t>
            </a:r>
            <a:endParaRPr kumimoji="1" lang="zh-CN" altLang="en-US" sz="1200" dirty="0"/>
          </a:p>
        </p:txBody>
      </p:sp>
      <p:sp>
        <p:nvSpPr>
          <p:cNvPr id="61" name="矩形 60"/>
          <p:cNvSpPr/>
          <p:nvPr/>
        </p:nvSpPr>
        <p:spPr>
          <a:xfrm>
            <a:off x="234827" y="1113887"/>
            <a:ext cx="295895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关注「</a:t>
            </a:r>
            <a:r>
              <a:rPr lang="zh-CN" altLang="en-US" sz="1400" kern="0" dirty="0">
                <a:solidFill>
                  <a:srgbClr val="DC52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长江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雨课堂」服务号，若已关注，可直接进入公众号首页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46250" y="8631284"/>
            <a:ext cx="605850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b="1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身份绑定通过手机端完成，仅首次登录时需要；身份绑定完成后，直接微信扫码登录即可。</a:t>
            </a:r>
            <a:endParaRPr lang="zh-CN" altLang="zh-CN" sz="1200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45798" y="1098409"/>
            <a:ext cx="2958955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「长江雨课堂」公众号右下角，点击「更多」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「身份绑定」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 flipV="1">
            <a:off x="613613" y="7002982"/>
            <a:ext cx="1879788" cy="342022"/>
          </a:xfrm>
          <a:prstGeom prst="rect">
            <a:avLst/>
          </a:prstGeom>
          <a:noFill/>
          <a:ln w="19050">
            <a:solidFill>
              <a:srgbClr val="DC5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629676" y="1804808"/>
            <a:ext cx="2788691" cy="2483653"/>
            <a:chOff x="3612289" y="4559887"/>
            <a:chExt cx="2681021" cy="23186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/>
            <a:srcRect t="54808"/>
            <a:stretch>
              <a:fillRect/>
            </a:stretch>
          </p:blipFill>
          <p:spPr>
            <a:xfrm>
              <a:off x="3691996" y="4633057"/>
              <a:ext cx="2452729" cy="224546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0" name="矩形 11"/>
            <p:cNvSpPr/>
            <p:nvPr/>
          </p:nvSpPr>
          <p:spPr>
            <a:xfrm rot="10800000">
              <a:off x="3612289" y="4559887"/>
              <a:ext cx="2681021" cy="1909832"/>
            </a:xfrm>
            <a:prstGeom prst="rect">
              <a:avLst/>
            </a:prstGeom>
            <a:gradFill flip="none" rotWithShape="1">
              <a:gsLst>
                <a:gs pos="0">
                  <a:srgbClr val="F7FAFD">
                    <a:alpha val="0"/>
                  </a:srgbClr>
                </a:gs>
                <a:gs pos="60000">
                  <a:srgbClr val="F9FBFD">
                    <a:alpha val="39000"/>
                  </a:srgb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/>
            <a:srcRect l="70310" t="60046" r="6541" b="7427"/>
            <a:stretch>
              <a:fillRect/>
            </a:stretch>
          </p:blipFill>
          <p:spPr>
            <a:xfrm>
              <a:off x="5398114" y="4610289"/>
              <a:ext cx="717483" cy="195168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矩形 29"/>
            <p:cNvSpPr/>
            <p:nvPr/>
          </p:nvSpPr>
          <p:spPr>
            <a:xfrm flipV="1">
              <a:off x="5535607" y="6600196"/>
              <a:ext cx="564853" cy="234655"/>
            </a:xfrm>
            <a:prstGeom prst="rect">
              <a:avLst/>
            </a:prstGeom>
            <a:noFill/>
            <a:ln w="19050">
              <a:solidFill>
                <a:srgbClr val="DC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矩形 55"/>
            <p:cNvSpPr/>
            <p:nvPr/>
          </p:nvSpPr>
          <p:spPr>
            <a:xfrm flipV="1">
              <a:off x="5423952" y="4633057"/>
              <a:ext cx="665806" cy="270707"/>
            </a:xfrm>
            <a:prstGeom prst="rect">
              <a:avLst/>
            </a:prstGeom>
            <a:noFill/>
            <a:ln w="19050">
              <a:solidFill>
                <a:srgbClr val="DC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7" y="2117227"/>
            <a:ext cx="2788692" cy="2066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56416" y="5348303"/>
            <a:ext cx="1735210" cy="3123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89625" y="634501"/>
            <a:ext cx="1412895" cy="163396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79207" y="375321"/>
            <a:ext cx="15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如何登录？</a:t>
            </a:r>
            <a:endParaRPr lang="zh-CN" altLang="en-US" sz="24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3"/>
          <p:cNvSpPr/>
          <p:nvPr/>
        </p:nvSpPr>
        <p:spPr>
          <a:xfrm>
            <a:off x="389625" y="1197399"/>
            <a:ext cx="2364719" cy="105940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89625" y="1015664"/>
            <a:ext cx="24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登录方式：微信扫码登录</a:t>
            </a:r>
            <a:endParaRPr lang="zh-CN" altLang="en-US" sz="16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9625" y="1387597"/>
            <a:ext cx="598585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电脑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访问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课程平台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地址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https://gsupccfd.yuketang.cn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使用微信扫码登录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93879" y="9638626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P2</a:t>
            </a:r>
            <a:endParaRPr kumimoji="1" lang="zh-CN" altLang="en-US" sz="1200" dirty="0"/>
          </a:p>
        </p:txBody>
      </p:sp>
      <p:sp>
        <p:nvSpPr>
          <p:cNvPr id="69" name="矩形 68"/>
          <p:cNvSpPr/>
          <p:nvPr/>
        </p:nvSpPr>
        <p:spPr>
          <a:xfrm>
            <a:off x="362735" y="2181422"/>
            <a:ext cx="4979922" cy="30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1200" b="1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温馨提示：</a:t>
            </a:r>
            <a:r>
              <a:rPr lang="zh-CN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推荐使用</a:t>
            </a:r>
            <a:r>
              <a:rPr lang="en-US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Google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en-US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Chrome</a:t>
            </a:r>
            <a:r>
              <a:rPr lang="zh-CN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浏览器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或</a:t>
            </a:r>
            <a:r>
              <a:rPr lang="zh-CN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火狐浏览器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200" kern="10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2735" y="6469823"/>
            <a:ext cx="5985851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登录后，点击右上角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进入平台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图形用户界面, 网站&#10;&#10;AI 生成的内容可能不正确。"/>
          <p:cNvPicPr>
            <a:picLocks noChangeAspect="1"/>
          </p:cNvPicPr>
          <p:nvPr/>
        </p:nvPicPr>
        <p:blipFill>
          <a:blip r:embed="rId2"/>
          <a:srcRect b="35520"/>
          <a:stretch>
            <a:fillRect/>
          </a:stretch>
        </p:blipFill>
        <p:spPr>
          <a:xfrm>
            <a:off x="389625" y="6937711"/>
            <a:ext cx="5958961" cy="2188001"/>
          </a:xfrm>
          <a:prstGeom prst="rect">
            <a:avLst/>
          </a:prstGeom>
        </p:spPr>
      </p:pic>
      <p:pic>
        <p:nvPicPr>
          <p:cNvPr id="10" name="图片 9" descr="图形用户界面&#10;&#10;AI 生成的内容可能不正确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25" y="2524032"/>
            <a:ext cx="5940864" cy="3382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6594" y="444653"/>
            <a:ext cx="1593435" cy="14273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572C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9997" y="183163"/>
            <a:ext cx="174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如何学习？</a:t>
            </a:r>
            <a:endParaRPr lang="zh-CN" altLang="en-US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P3</a:t>
            </a:r>
            <a:endParaRPr kumimoji="1" lang="zh-CN" altLang="en-US" sz="1200" dirty="0"/>
          </a:p>
        </p:txBody>
      </p:sp>
      <p:sp>
        <p:nvSpPr>
          <p:cNvPr id="37" name="矩形 36"/>
          <p:cNvSpPr/>
          <p:nvPr/>
        </p:nvSpPr>
        <p:spPr>
          <a:xfrm>
            <a:off x="531495" y="1208405"/>
            <a:ext cx="57467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①在「培训项目」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「我参加的培训」中查看对应项目，并进入培训班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98516" y="3867461"/>
            <a:ext cx="5919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②点击「进入培训班」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「去选课」，进入选课页面，至少选择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门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64119" y="6479380"/>
            <a:ext cx="574293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③点击课程卡片，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可了解课程的详情，点击课程详情页右上角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「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选课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」，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即完成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选课。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4951" y="844763"/>
            <a:ext cx="1891956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步：选课</a:t>
            </a:r>
            <a:endParaRPr lang="en-US" altLang="zh-CN" sz="16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1694180"/>
            <a:ext cx="5770880" cy="26282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82540" y="2628265"/>
            <a:ext cx="1196340" cy="3251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" y="4493895"/>
            <a:ext cx="5771515" cy="1397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45515" y="5417820"/>
            <a:ext cx="877570" cy="22415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45515" y="4940300"/>
            <a:ext cx="877570" cy="25146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" y="7336155"/>
            <a:ext cx="5630545" cy="2203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6594" y="444653"/>
            <a:ext cx="1593435" cy="14273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572C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9997" y="183163"/>
            <a:ext cx="174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如何学习？</a:t>
            </a:r>
            <a:endParaRPr lang="zh-CN" altLang="en-US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P4</a:t>
            </a:r>
            <a:endParaRPr kumimoji="1" lang="en-US" altLang="zh-CN" sz="1200" dirty="0"/>
          </a:p>
        </p:txBody>
      </p:sp>
      <p:sp>
        <p:nvSpPr>
          <p:cNvPr id="61" name="矩形 60"/>
          <p:cNvSpPr/>
          <p:nvPr/>
        </p:nvSpPr>
        <p:spPr>
          <a:xfrm>
            <a:off x="576365" y="3343002"/>
            <a:ext cx="5719024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①在培训班中查看已选课程，点击【去学习】，进入课程观看页面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9997" y="2979842"/>
            <a:ext cx="1891956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步：课程学习</a:t>
            </a:r>
            <a:endParaRPr lang="en-US" altLang="zh-CN" sz="16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3178" y="6443428"/>
            <a:ext cx="5238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②点击「课程章节名称」，观看视频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635635" y="1026795"/>
            <a:ext cx="5224780" cy="12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886200" y="1927860"/>
            <a:ext cx="1196340" cy="3251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5635" y="3930015"/>
            <a:ext cx="5171440" cy="229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310505" y="5810250"/>
            <a:ext cx="496570" cy="1905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7540" y="6988175"/>
            <a:ext cx="5183505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835150" y="7898130"/>
            <a:ext cx="3928110" cy="53594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6594" y="444653"/>
            <a:ext cx="1593435" cy="14273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572C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9997" y="183163"/>
            <a:ext cx="174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如何学习？</a:t>
            </a:r>
            <a:endParaRPr lang="zh-CN" altLang="en-US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P5</a:t>
            </a:r>
            <a:endParaRPr kumimoji="1" lang="zh-CN" altLang="en-US" sz="1200" dirty="0"/>
          </a:p>
        </p:txBody>
      </p:sp>
      <p:sp>
        <p:nvSpPr>
          <p:cNvPr id="62" name="矩形 61"/>
          <p:cNvSpPr/>
          <p:nvPr/>
        </p:nvSpPr>
        <p:spPr>
          <a:xfrm>
            <a:off x="439998" y="849859"/>
            <a:ext cx="4967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③在视频观看页面，点击右上角「目录」，可选择视频章节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57916" y="3465824"/>
            <a:ext cx="5397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1200" b="1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温馨提示：</a:t>
            </a:r>
            <a:endParaRPr lang="en-US" altLang="zh-CN" sz="1200" b="1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为保证学习效果，首次观看视频过程中无法拖拽进度条；</a:t>
            </a:r>
            <a:endParaRPr lang="en-US" altLang="zh-CN" sz="1200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课程开放期间可反复观看视频，但截止时间之后学习数据将不被记录，请注意课程学习时间，确保在截止时间前完成课程学习。</a:t>
            </a:r>
            <a:endParaRPr lang="en-US" altLang="zh-CN" sz="1200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3"/>
          <p:cNvSpPr/>
          <p:nvPr/>
        </p:nvSpPr>
        <p:spPr>
          <a:xfrm>
            <a:off x="534254" y="6358680"/>
            <a:ext cx="3559918" cy="9397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572C5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8192" y="5819503"/>
            <a:ext cx="2207945" cy="89823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572C5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756" y="5509216"/>
            <a:ext cx="301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如何查看学习数据？</a:t>
            </a:r>
            <a:endParaRPr lang="zh-CN" altLang="en-US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045" y="6082030"/>
            <a:ext cx="49206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回到培训班，查看学习进度</a:t>
            </a: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与整体达标</a:t>
            </a:r>
            <a:r>
              <a:rPr lang="zh-CN" altLang="en-US" sz="1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endParaRPr lang="zh-CN" altLang="en-US" sz="16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6594" y="6856241"/>
            <a:ext cx="6193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①在课程页面中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点击「成绩单」，可查看当前课程学习数据。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534035" y="1278255"/>
            <a:ext cx="5230495" cy="197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4035" y="7449185"/>
            <a:ext cx="5227955" cy="208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30311" y="704217"/>
            <a:ext cx="2207945" cy="89823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572C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75" y="393930"/>
            <a:ext cx="301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如何申请证书</a:t>
            </a:r>
            <a:endParaRPr lang="zh-CN" altLang="en-US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P7</a:t>
            </a:r>
            <a:endParaRPr kumimoji="1" lang="zh-CN" altLang="en-US" sz="1200" dirty="0"/>
          </a:p>
        </p:txBody>
      </p:sp>
      <p:sp>
        <p:nvSpPr>
          <p:cNvPr id="42" name="矩形 41"/>
          <p:cNvSpPr/>
          <p:nvPr/>
        </p:nvSpPr>
        <p:spPr>
          <a:xfrm>
            <a:off x="421095" y="951764"/>
            <a:ext cx="5900408" cy="244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申请培训证书需满足培训班设置的达标条件，如未达标，系统会给无法申请证书的提示；达标后，可点击【培训项目】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【培训班】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-【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生成证书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b="1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温馨提示：</a:t>
            </a:r>
            <a:endParaRPr lang="en-US" altLang="zh-CN" sz="1200" b="1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、证书申请仅支持在电脑端完成，学校开放证书后可申请，看不到按钮表示学校没有开放证书。</a:t>
            </a:r>
            <a:endParaRPr lang="en-US" altLang="zh-CN" sz="1200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kern="0" dirty="0">
                <a:solidFill>
                  <a:srgbClr val="DC52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、培训班内每人仅有一次生成证书的机会，请确认已完成全部所需课程学时后，再点击生成证书。如需要重新生成证书，请联系管理员。</a:t>
            </a:r>
            <a:endParaRPr lang="en-US" altLang="zh-CN" sz="1200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zh-CN" altLang="zh-CN" sz="1200" kern="0" dirty="0">
              <a:solidFill>
                <a:srgbClr val="DC52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图形用户界面, 应用程序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6"/>
          <a:stretch>
            <a:fillRect/>
          </a:stretch>
        </p:blipFill>
        <p:spPr bwMode="auto">
          <a:xfrm>
            <a:off x="530310" y="6211633"/>
            <a:ext cx="5585454" cy="2678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0416" y="558162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5356" y="5806215"/>
            <a:ext cx="5900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点击【生成证书】后，会展示证书样例（样例不会显示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您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的姓名）。</a:t>
            </a:r>
            <a:endParaRPr lang="zh-CN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 bwMode="auto">
          <a:xfrm>
            <a:off x="530225" y="3288030"/>
            <a:ext cx="5614670" cy="229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30311" y="704217"/>
            <a:ext cx="2207945" cy="89823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4572C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75" y="393930"/>
            <a:ext cx="301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0" dirty="0">
                <a:solidFill>
                  <a:srgbClr val="4572C5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如何申请证书</a:t>
            </a:r>
            <a:endParaRPr lang="zh-CN" altLang="en-US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P8</a:t>
            </a:r>
            <a:endParaRPr kumimoji="1" lang="zh-CN" altLang="en-US" sz="1200" dirty="0"/>
          </a:p>
        </p:txBody>
      </p:sp>
      <p:sp>
        <p:nvSpPr>
          <p:cNvPr id="42" name="矩形 41"/>
          <p:cNvSpPr/>
          <p:nvPr/>
        </p:nvSpPr>
        <p:spPr>
          <a:xfrm>
            <a:off x="421095" y="951764"/>
            <a:ext cx="590040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点击【确认生成】后，证书生成至在页面左上角，刷新后可查看。 </a:t>
            </a:r>
            <a:endParaRPr lang="zh-CN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0416" y="510613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82438" y="4354701"/>
            <a:ext cx="5900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证书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支持预览和下载，点击缩略图，可下载PDF证书到本地。</a:t>
            </a:r>
            <a:endParaRPr lang="zh-CN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zh-CN" sz="1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图形用户界面, 应用程序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6"/>
          <a:stretch>
            <a:fillRect/>
          </a:stretch>
        </p:blipFill>
        <p:spPr bwMode="auto">
          <a:xfrm>
            <a:off x="530310" y="1563222"/>
            <a:ext cx="5270500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图形用户界面, 应用程序, Teams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9"/>
          <a:stretch>
            <a:fillRect/>
          </a:stretch>
        </p:blipFill>
        <p:spPr bwMode="auto">
          <a:xfrm>
            <a:off x="530310" y="5093365"/>
            <a:ext cx="52705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028065" y="6042660"/>
            <a:ext cx="518160" cy="83820"/>
          </a:xfrm>
          <a:prstGeom prst="rect">
            <a:avLst/>
          </a:prstGeom>
          <a:solidFill>
            <a:srgbClr val="FFFFFF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500">
                <a:solidFill>
                  <a:srgbClr val="B0C0DE"/>
                </a:solidFill>
              </a:rPr>
              <a:t>2026-06-30</a:t>
            </a:r>
            <a:endParaRPr lang="en-US" altLang="zh-CN" sz="500">
              <a:solidFill>
                <a:srgbClr val="B0C0D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" y="6042660"/>
            <a:ext cx="236855" cy="762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61820" y="5133975"/>
            <a:ext cx="979805" cy="83820"/>
          </a:xfrm>
          <a:prstGeom prst="rect">
            <a:avLst/>
          </a:prstGeom>
          <a:solidFill>
            <a:srgbClr val="FFFFFF"/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500">
                <a:solidFill>
                  <a:schemeClr val="bg1">
                    <a:lumMod val="50000"/>
                  </a:schemeClr>
                </a:solidFill>
              </a:rPr>
              <a:t>2026-06-15:00:00-2026-12:31</a:t>
            </a:r>
            <a:endParaRPr lang="en-US" altLang="zh-CN" sz="5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30889" t="18954" r="16444" b="15850"/>
          <a:stretch>
            <a:fillRect/>
          </a:stretch>
        </p:blipFill>
        <p:spPr>
          <a:xfrm>
            <a:off x="1850390" y="5133975"/>
            <a:ext cx="98425" cy="83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52" y="0"/>
            <a:ext cx="6784696" cy="9601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1343" y="3430470"/>
            <a:ext cx="5675313" cy="165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祝各位老师</a:t>
            </a:r>
            <a:endParaRPr lang="en-US" altLang="zh-CN" sz="36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学习愉快，收获满满！</a:t>
            </a:r>
            <a:endParaRPr lang="zh-CN" altLang="zh-CN" sz="36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1021</Words>
  <Application>WPS 演示</Application>
  <PresentationFormat>A4 纸张(210x297 毫米)</PresentationFormat>
  <Paragraphs>107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华文中宋</vt:lpstr>
      <vt:lpstr>Times New Roman</vt:lpstr>
      <vt:lpstr>等线</vt:lpstr>
      <vt:lpstr>Calibri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a559</dc:creator>
  <cp:lastModifiedBy>煜茜</cp:lastModifiedBy>
  <cp:revision>243</cp:revision>
  <cp:lastPrinted>2020-08-05T06:40:00Z</cp:lastPrinted>
  <dcterms:created xsi:type="dcterms:W3CDTF">2020-05-12T03:29:00Z</dcterms:created>
  <dcterms:modified xsi:type="dcterms:W3CDTF">2026-06-15T06:34:26Z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1DC69DF4B32549DE82D15E6D61F358FF_13</vt:lpwstr>
  </property>
</Properties>
</file>