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"/>
  </p:notesMasterIdLst>
  <p:sldIdLst>
    <p:sldId id="256" r:id="rId3"/>
  </p:sldIdLst>
  <p:sldSz cx="21599525" cy="32398970"/>
  <p:notesSz cx="6858000" cy="9144000"/>
  <p:embeddedFontLst>
    <p:embeddedFont>
      <p:font typeface="Arial Black" panose="020B0A04020102020204" pitchFamily="34" charset="0"/>
      <p:bold r:id="rId8"/>
    </p:embeddedFont>
    <p:embeddedFont>
      <p:font typeface="微软雅黑" panose="020B0503020204020204" pitchFamily="34" charset="-122"/>
      <p:regular r:id="rId9"/>
    </p:embeddedFont>
    <p:embeddedFont>
      <p:font typeface="Calibri" panose="020F050202020403020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>
      <a:defRPr lang="zh-CN"/>
    </a:defPPr>
    <a:lvl1pPr marL="0" algn="l" defTabSz="259207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1pPr>
    <a:lvl2pPr marL="1296035" algn="l" defTabSz="259207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2pPr>
    <a:lvl3pPr marL="2592070" algn="l" defTabSz="259207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3pPr>
    <a:lvl4pPr marL="3888105" algn="l" defTabSz="259207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4pPr>
    <a:lvl5pPr marL="5183505" algn="l" defTabSz="259207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5pPr>
    <a:lvl6pPr marL="6479540" algn="l" defTabSz="259207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6pPr>
    <a:lvl7pPr marL="7775575" algn="l" defTabSz="259207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7pPr>
    <a:lvl8pPr marL="9071610" algn="l" defTabSz="259207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8pPr>
    <a:lvl9pPr marL="10367645" algn="l" defTabSz="259207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C4A4A"/>
    <a:srgbClr val="F68A00"/>
    <a:srgbClr val="FEF3D2"/>
    <a:srgbClr val="EAE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710" autoAdjust="0"/>
  </p:normalViewPr>
  <p:slideViewPr>
    <p:cSldViewPr snapToGrid="0">
      <p:cViewPr varScale="1">
        <p:scale>
          <a:sx n="18" d="100"/>
          <a:sy n="18" d="100"/>
        </p:scale>
        <p:origin x="2573" y="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69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2.fntdata"/><Relationship Id="rId8" Type="http://schemas.openxmlformats.org/officeDocument/2006/relationships/font" Target="fonts/font1.fntdata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font" Target="fonts/font6.fntdata"/><Relationship Id="rId12" Type="http://schemas.openxmlformats.org/officeDocument/2006/relationships/font" Target="fonts/font5.fntdata"/><Relationship Id="rId11" Type="http://schemas.openxmlformats.org/officeDocument/2006/relationships/font" Target="fonts/font4.fntdata"/><Relationship Id="rId10" Type="http://schemas.openxmlformats.org/officeDocument/2006/relationships/font" Target="fonts/font3.fntdata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06CF4-FA77-4E71-BDBB-B62F97D483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EA511-84E0-4AE0-9842-AB0E10994BF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2592070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1pPr>
    <a:lvl2pPr marL="1296035" algn="l" defTabSz="2592070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2pPr>
    <a:lvl3pPr marL="2592070" algn="l" defTabSz="2592070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3pPr>
    <a:lvl4pPr marL="3888105" algn="l" defTabSz="2592070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4pPr>
    <a:lvl5pPr marL="5183505" algn="l" defTabSz="2592070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5pPr>
    <a:lvl6pPr marL="6479540" algn="l" defTabSz="2592070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6pPr>
    <a:lvl7pPr marL="7775575" algn="l" defTabSz="2592070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7pPr>
    <a:lvl8pPr marL="9071610" algn="l" defTabSz="2592070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8pPr>
    <a:lvl9pPr marL="10367645" algn="l" defTabSz="2592070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00300" y="1143000"/>
            <a:ext cx="2057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EA511-84E0-4AE0-9842-AB0E10994B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9872230" y="20680249"/>
            <a:ext cx="10537634" cy="2639937"/>
          </a:xfrm>
          <a:noFill/>
        </p:spPr>
        <p:txBody>
          <a:bodyPr lIns="90000" rIns="90000" anchor="t">
            <a:normAutofit/>
          </a:bodyPr>
          <a:lstStyle>
            <a:lvl1pPr marL="0" indent="0" algn="l">
              <a:buNone/>
              <a:defRPr sz="2835">
                <a:solidFill>
                  <a:schemeClr val="bg1"/>
                </a:solidFill>
              </a:defRPr>
            </a:lvl1pPr>
            <a:lvl2pPr marL="809625" indent="0" algn="ctr">
              <a:buNone/>
              <a:defRPr sz="3545"/>
            </a:lvl2pPr>
            <a:lvl3pPr marL="1619885" indent="0" algn="ctr">
              <a:buNone/>
              <a:defRPr sz="3190"/>
            </a:lvl3pPr>
            <a:lvl4pPr marL="2429510" indent="0" algn="ctr">
              <a:buNone/>
              <a:defRPr sz="2835"/>
            </a:lvl4pPr>
            <a:lvl5pPr marL="3239770" indent="0" algn="ctr">
              <a:buNone/>
              <a:defRPr sz="2835"/>
            </a:lvl5pPr>
            <a:lvl6pPr marL="4049395" indent="0" algn="ctr">
              <a:buNone/>
              <a:defRPr sz="2835"/>
            </a:lvl6pPr>
            <a:lvl7pPr marL="4859655" indent="0" algn="ctr">
              <a:buNone/>
              <a:defRPr sz="2835"/>
            </a:lvl7pPr>
            <a:lvl8pPr marL="5669280" indent="0" algn="ctr">
              <a:buNone/>
              <a:defRPr sz="2835"/>
            </a:lvl8pPr>
            <a:lvl9pPr marL="6479540" indent="0" algn="ctr">
              <a:buNone/>
              <a:defRPr sz="2835"/>
            </a:lvl9pPr>
          </a:lstStyle>
          <a:p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9872230" y="15691275"/>
            <a:ext cx="10537634" cy="4988971"/>
          </a:xfrm>
          <a:noFill/>
        </p:spPr>
        <p:txBody>
          <a:bodyPr lIns="90000" rIns="90000" anchor="b">
            <a:normAutofit/>
          </a:bodyPr>
          <a:lstStyle>
            <a:lvl1pPr algn="l">
              <a:defRPr sz="6380" b="1"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29" name="图片占位符 28"/>
          <p:cNvSpPr>
            <a:spLocks noGrp="1"/>
          </p:cNvSpPr>
          <p:nvPr>
            <p:ph type="pic" sz="quarter" idx="10"/>
          </p:nvPr>
        </p:nvSpPr>
        <p:spPr>
          <a:xfrm>
            <a:off x="2500139" y="2588388"/>
            <a:ext cx="6772874" cy="18049025"/>
          </a:xfrm>
          <a:prstGeom prst="diamond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日期占位符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www.islide.cc </a:t>
            </a:r>
            <a:r>
              <a:rPr lang="zh-CN" altLang="en-US" dirty="0"/>
              <a:t>「 让</a:t>
            </a:r>
            <a:r>
              <a:rPr lang="en-US" altLang="zh-CN" dirty="0"/>
              <a:t>PPT</a:t>
            </a:r>
            <a:r>
              <a:rPr lang="zh-CN" altLang="en-US" dirty="0"/>
              <a:t>设计简单起来！」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17" name="流程图: 过程 16"/>
          <p:cNvSpPr/>
          <p:nvPr userDrawn="1"/>
        </p:nvSpPr>
        <p:spPr>
          <a:xfrm>
            <a:off x="0" y="11612726"/>
            <a:ext cx="21599525" cy="4731326"/>
          </a:xfrm>
          <a:prstGeom prst="flowChartProcess">
            <a:avLst/>
          </a:pr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40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9992813" y="12078866"/>
            <a:ext cx="10417051" cy="3799055"/>
          </a:xfrm>
          <a:noFill/>
        </p:spPr>
        <p:txBody>
          <a:bodyPr lIns="90000" rIns="90000" anchor="b">
            <a:normAutofit/>
          </a:bodyPr>
          <a:lstStyle>
            <a:lvl1pPr>
              <a:defRPr sz="425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9992813" y="17063809"/>
            <a:ext cx="10417051" cy="5115828"/>
          </a:xfrm>
          <a:noFill/>
        </p:spPr>
        <p:txBody>
          <a:bodyPr lIns="90000" rIns="90000" anchor="t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125">
                <a:solidFill>
                  <a:schemeClr val="tx1"/>
                </a:solidFill>
              </a:defRPr>
            </a:lvl1pPr>
            <a:lvl2pPr marL="809625" indent="0">
              <a:buNone/>
              <a:defRPr sz="3545">
                <a:solidFill>
                  <a:schemeClr val="tx1">
                    <a:tint val="75000"/>
                  </a:schemeClr>
                </a:solidFill>
              </a:defRPr>
            </a:lvl2pPr>
            <a:lvl3pPr marL="1619885" indent="0">
              <a:buNone/>
              <a:defRPr sz="3190">
                <a:solidFill>
                  <a:schemeClr val="tx1">
                    <a:tint val="75000"/>
                  </a:schemeClr>
                </a:solidFill>
              </a:defRPr>
            </a:lvl3pPr>
            <a:lvl4pPr marL="242951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3977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4939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5965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6928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7954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2" name="图片占位符 28"/>
          <p:cNvSpPr>
            <a:spLocks noGrp="1"/>
          </p:cNvSpPr>
          <p:nvPr>
            <p:ph type="pic" sz="quarter" idx="10"/>
          </p:nvPr>
        </p:nvSpPr>
        <p:spPr>
          <a:xfrm>
            <a:off x="461531" y="7525751"/>
            <a:ext cx="6772874" cy="18049025"/>
          </a:xfrm>
          <a:prstGeom prst="diamond">
            <a:avLst/>
          </a:prstGeom>
        </p:spPr>
        <p:txBody>
          <a:bodyPr/>
          <a:lstStyle/>
          <a:p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 rot="2700000">
            <a:off x="751095" y="13230579"/>
            <a:ext cx="12524635" cy="5690784"/>
            <a:chOff x="2694999" y="1796720"/>
            <a:chExt cx="2651106" cy="3212202"/>
          </a:xfrm>
        </p:grpSpPr>
        <p:sp>
          <p:nvSpPr>
            <p:cNvPr id="8" name="矩形 7"/>
            <p:cNvSpPr/>
            <p:nvPr userDrawn="1"/>
          </p:nvSpPr>
          <p:spPr>
            <a:xfrm>
              <a:off x="4241574" y="3343296"/>
              <a:ext cx="1104531" cy="1104531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40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2694999" y="1796720"/>
              <a:ext cx="1546344" cy="1546343"/>
            </a:xfrm>
            <a:prstGeom prst="rect">
              <a:avLst/>
            </a:pr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40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4241574" y="4485480"/>
              <a:ext cx="523442" cy="523442"/>
            </a:xfrm>
            <a:prstGeom prst="rect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40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86848" y="2031600"/>
            <a:ext cx="19223016" cy="2366362"/>
          </a:xfrm>
          <a:solidFill>
            <a:schemeClr val="bg1"/>
          </a:solidFill>
        </p:spPr>
        <p:txBody>
          <a:bodyPr lIns="0" rIns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www.islide.cc </a:t>
            </a:r>
            <a:r>
              <a:rPr lang="zh-CN" altLang="en-US" dirty="0"/>
              <a:t>「 让</a:t>
            </a:r>
            <a:r>
              <a:rPr lang="en-US" altLang="zh-CN" dirty="0"/>
              <a:t>PPT</a:t>
            </a:r>
            <a:r>
              <a:rPr lang="zh-CN" altLang="en-US" dirty="0"/>
              <a:t>设计简单起来！」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1610640" cy="4679897"/>
          </a:xfrm>
          <a:prstGeom prst="rect">
            <a:avLst/>
          </a:prstGeom>
        </p:spPr>
      </p:pic>
      <p:sp>
        <p:nvSpPr>
          <p:cNvPr id="11" name="流程图: 过程 10"/>
          <p:cNvSpPr/>
          <p:nvPr userDrawn="1"/>
        </p:nvSpPr>
        <p:spPr>
          <a:xfrm>
            <a:off x="11115" y="0"/>
            <a:ext cx="21599525" cy="4679897"/>
          </a:xfrm>
          <a:prstGeom prst="flowChartProcess">
            <a:avLst/>
          </a:pr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40"/>
          </a:p>
        </p:txBody>
      </p:sp>
      <p:sp>
        <p:nvSpPr>
          <p:cNvPr id="9" name="文本框 8"/>
          <p:cNvSpPr txBox="1"/>
          <p:nvPr userDrawn="1"/>
        </p:nvSpPr>
        <p:spPr>
          <a:xfrm>
            <a:off x="1058369" y="1827170"/>
            <a:ext cx="5416263" cy="2268286"/>
          </a:xfrm>
          <a:prstGeom prst="rect">
            <a:avLst/>
          </a:prstGeom>
        </p:spPr>
        <p:txBody>
          <a:bodyPr vert="horz" lIns="161996" tIns="80998" rIns="161996" bIns="80998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 i="0" baseline="0"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4960" dirty="0">
                <a:solidFill>
                  <a:schemeClr val="accent3"/>
                </a:solidFill>
              </a:rPr>
              <a:t>单击此处添加标题</a:t>
            </a:r>
            <a:endParaRPr lang="zh-CN" altLang="en-US" sz="496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过程 10"/>
          <p:cNvSpPr/>
          <p:nvPr userDrawn="1"/>
        </p:nvSpPr>
        <p:spPr>
          <a:xfrm>
            <a:off x="0" y="11628590"/>
            <a:ext cx="21599525" cy="4731326"/>
          </a:xfrm>
          <a:prstGeom prst="flowChartProcess">
            <a:avLst/>
          </a:pr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40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10492257" y="11694608"/>
            <a:ext cx="7941519" cy="4599291"/>
          </a:xfrm>
        </p:spPr>
        <p:txBody>
          <a:bodyPr lIns="90000" rIns="9000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567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10492257" y="17538892"/>
            <a:ext cx="7941519" cy="1468650"/>
          </a:xfrm>
        </p:spPr>
        <p:txBody>
          <a:bodyPr vert="horz" lIns="90000" tIns="45720" rIns="90000" bIns="45720" rtlCol="0" anchor="b">
            <a:normAutofit/>
          </a:bodyPr>
          <a:lstStyle>
            <a:lvl1pPr marL="0" indent="0" algn="l">
              <a:buNone/>
              <a:defRPr lang="zh-CN" altLang="en-US" sz="2480" smtClean="0">
                <a:solidFill>
                  <a:schemeClr val="tx1"/>
                </a:solidFill>
              </a:defRPr>
            </a:lvl1pPr>
            <a:lvl2pPr>
              <a:defRPr lang="zh-CN" altLang="en-US" sz="3545" smtClean="0"/>
            </a:lvl2pPr>
            <a:lvl3pPr>
              <a:defRPr lang="zh-CN" altLang="en-US" sz="3190" smtClean="0"/>
            </a:lvl3pPr>
            <a:lvl4pPr>
              <a:defRPr lang="zh-CN" altLang="en-US" sz="2835" smtClean="0"/>
            </a:lvl4pPr>
            <a:lvl5pPr>
              <a:defRPr lang="zh-CN" altLang="en-US" sz="2835"/>
            </a:lvl5pPr>
          </a:lstStyle>
          <a:p>
            <a:pPr marL="405130" marR="0" lvl="0" indent="-40513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公司或署名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10492257" y="19030044"/>
            <a:ext cx="7941519" cy="1468650"/>
          </a:xfrm>
        </p:spPr>
        <p:txBody>
          <a:bodyPr vert="horz" lIns="90000" tIns="45720" rIns="90000" bIns="45720" rtlCol="0">
            <a:normAutofit/>
          </a:bodyPr>
          <a:lstStyle>
            <a:lvl1pPr marL="0" indent="0" algn="l">
              <a:buNone/>
              <a:defRPr lang="zh-CN" altLang="en-US" sz="2480" smtClean="0">
                <a:solidFill>
                  <a:schemeClr val="tx1"/>
                </a:solidFill>
              </a:defRPr>
            </a:lvl1pPr>
            <a:lvl2pPr>
              <a:defRPr lang="zh-CN" altLang="en-US" sz="3545" smtClean="0"/>
            </a:lvl2pPr>
            <a:lvl3pPr>
              <a:defRPr lang="zh-CN" altLang="en-US" sz="3190" smtClean="0"/>
            </a:lvl3pPr>
            <a:lvl4pPr>
              <a:defRPr lang="zh-CN" altLang="en-US" sz="2835" smtClean="0"/>
            </a:lvl4pPr>
            <a:lvl5pPr>
              <a:defRPr lang="zh-CN" altLang="en-US" sz="2835"/>
            </a:lvl5pPr>
          </a:lstStyle>
          <a:p>
            <a:pPr marL="405130" marR="0" lvl="0" indent="-40513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版权信息或网址</a:t>
            </a:r>
            <a:endParaRPr lang="en-US" altLang="zh-CN" dirty="0"/>
          </a:p>
        </p:txBody>
      </p:sp>
      <p:cxnSp>
        <p:nvCxnSpPr>
          <p:cNvPr id="98" name="直接连接符 97"/>
          <p:cNvCxnSpPr/>
          <p:nvPr userDrawn="1"/>
        </p:nvCxnSpPr>
        <p:spPr>
          <a:xfrm>
            <a:off x="10492257" y="20771166"/>
            <a:ext cx="794151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图片占位符 28"/>
          <p:cNvSpPr>
            <a:spLocks noGrp="1"/>
          </p:cNvSpPr>
          <p:nvPr>
            <p:ph type="pic" sz="quarter" idx="10"/>
          </p:nvPr>
        </p:nvSpPr>
        <p:spPr>
          <a:xfrm>
            <a:off x="461533" y="7323201"/>
            <a:ext cx="6772874" cy="18049025"/>
          </a:xfrm>
          <a:prstGeom prst="diamond">
            <a:avLst/>
          </a:prstGeom>
          <a:ln w="19050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5579579" y="10045190"/>
            <a:ext cx="3148792" cy="15117263"/>
            <a:chOff x="3149431" y="2126278"/>
            <a:chExt cx="1777357" cy="3199891"/>
          </a:xfrm>
        </p:grpSpPr>
        <p:sp>
          <p:nvSpPr>
            <p:cNvPr id="7" name="矩形 6"/>
            <p:cNvSpPr/>
            <p:nvPr userDrawn="1"/>
          </p:nvSpPr>
          <p:spPr>
            <a:xfrm rot="2700000">
              <a:off x="3601350" y="2126278"/>
              <a:ext cx="1104531" cy="1104531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40"/>
            </a:p>
          </p:txBody>
        </p:sp>
        <p:sp>
          <p:nvSpPr>
            <p:cNvPr id="8" name="矩形 7"/>
            <p:cNvSpPr/>
            <p:nvPr userDrawn="1"/>
          </p:nvSpPr>
          <p:spPr>
            <a:xfrm rot="2700000">
              <a:off x="3380445" y="3779825"/>
              <a:ext cx="1546344" cy="1546343"/>
            </a:xfrm>
            <a:prstGeom prst="rect">
              <a:avLst/>
            </a:prstGeom>
            <a:solidFill>
              <a:schemeClr val="accent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40"/>
            </a:p>
          </p:txBody>
        </p:sp>
        <p:sp>
          <p:nvSpPr>
            <p:cNvPr id="10" name="矩形 9"/>
            <p:cNvSpPr/>
            <p:nvPr userDrawn="1"/>
          </p:nvSpPr>
          <p:spPr>
            <a:xfrm rot="2700000">
              <a:off x="3149431" y="2171002"/>
              <a:ext cx="402171" cy="402171"/>
            </a:xfrm>
            <a:prstGeom prst="rect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40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186848" y="7"/>
            <a:ext cx="19223016" cy="48598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48" y="5309886"/>
            <a:ext cx="19223016" cy="23714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9569787" y="30779326"/>
            <a:ext cx="2459951" cy="9750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70">
                <a:solidFill>
                  <a:schemeClr val="tx1"/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186848" y="30779326"/>
            <a:ext cx="7334840" cy="9750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7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www.islide.cc </a:t>
            </a:r>
            <a:r>
              <a:rPr lang="zh-CN" altLang="en-US" dirty="0"/>
              <a:t>「 让</a:t>
            </a:r>
            <a:r>
              <a:rPr lang="en-US" altLang="zh-CN" dirty="0"/>
              <a:t>PPT</a:t>
            </a:r>
            <a:r>
              <a:rPr lang="zh-CN" altLang="en-US" dirty="0"/>
              <a:t>设计简单起来！」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5254663" y="30779326"/>
            <a:ext cx="5155200" cy="9750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0">
                <a:solidFill>
                  <a:schemeClr val="tx1"/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186847" y="29481854"/>
            <a:ext cx="1922301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45"/>
          <p:cNvSpPr/>
          <p:nvPr userDrawn="1"/>
        </p:nvSpPr>
        <p:spPr>
          <a:xfrm>
            <a:off x="2" y="4537398"/>
            <a:ext cx="21641707" cy="4292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319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dt="0"/>
  <p:txStyles>
    <p:titleStyle>
      <a:lvl1pPr algn="l" defTabSz="1619885" rtl="0" eaLnBrk="1" latinLnBrk="0" hangingPunct="1">
        <a:lnSpc>
          <a:spcPct val="90000"/>
        </a:lnSpc>
        <a:spcBef>
          <a:spcPct val="0"/>
        </a:spcBef>
        <a:buNone/>
        <a:defRPr sz="496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5130" indent="-405130" algn="l" defTabSz="1619885" rtl="0" eaLnBrk="1" latinLnBrk="0" hangingPunct="1">
        <a:lnSpc>
          <a:spcPct val="90000"/>
        </a:lnSpc>
        <a:spcBef>
          <a:spcPts val="1770"/>
        </a:spcBef>
        <a:buFont typeface="Arial" panose="020B0604020202020204" pitchFamily="34" charset="0"/>
        <a:buChar char="•"/>
        <a:defRPr sz="3545" kern="1200">
          <a:solidFill>
            <a:schemeClr val="tx1"/>
          </a:solidFill>
          <a:latin typeface="+mn-lt"/>
          <a:ea typeface="+mn-ea"/>
          <a:cs typeface="+mn-cs"/>
        </a:defRPr>
      </a:lvl1pPr>
      <a:lvl2pPr marL="1214755" indent="-405130" algn="l" defTabSz="1619885" rtl="0" eaLnBrk="1" latinLnBrk="0" hangingPunct="1">
        <a:lnSpc>
          <a:spcPct val="90000"/>
        </a:lnSpc>
        <a:spcBef>
          <a:spcPts val="885"/>
        </a:spcBef>
        <a:buFont typeface="Arial" panose="020B0604020202020204" pitchFamily="34" charset="0"/>
        <a:buChar char="•"/>
        <a:defRPr sz="319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15" indent="-405130" algn="l" defTabSz="1619885" rtl="0" eaLnBrk="1" latinLnBrk="0" hangingPunct="1">
        <a:lnSpc>
          <a:spcPct val="90000"/>
        </a:lnSpc>
        <a:spcBef>
          <a:spcPts val="885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834640" indent="-405130" algn="l" defTabSz="1619885" rtl="0" eaLnBrk="1" latinLnBrk="0" hangingPunct="1">
        <a:lnSpc>
          <a:spcPct val="90000"/>
        </a:lnSpc>
        <a:spcBef>
          <a:spcPts val="885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4pPr>
      <a:lvl5pPr marL="3644900" indent="-405130" algn="l" defTabSz="1619885" rtl="0" eaLnBrk="1" latinLnBrk="0" hangingPunct="1">
        <a:lnSpc>
          <a:spcPct val="90000"/>
        </a:lnSpc>
        <a:spcBef>
          <a:spcPts val="885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5pPr>
      <a:lvl6pPr marL="4454525" indent="-405130" algn="l" defTabSz="1619885" rtl="0" eaLnBrk="1" latinLnBrk="0" hangingPunct="1">
        <a:lnSpc>
          <a:spcPct val="90000"/>
        </a:lnSpc>
        <a:spcBef>
          <a:spcPts val="885"/>
        </a:spcBef>
        <a:buFont typeface="Arial" panose="020B0604020202020204" pitchFamily="34" charset="0"/>
        <a:buChar char="•"/>
        <a:defRPr sz="3190" kern="1200">
          <a:solidFill>
            <a:schemeClr val="tx1"/>
          </a:solidFill>
          <a:latin typeface="+mn-lt"/>
          <a:ea typeface="+mn-ea"/>
          <a:cs typeface="+mn-cs"/>
        </a:defRPr>
      </a:lvl6pPr>
      <a:lvl7pPr marL="5264785" indent="-405130" algn="l" defTabSz="1619885" rtl="0" eaLnBrk="1" latinLnBrk="0" hangingPunct="1">
        <a:lnSpc>
          <a:spcPct val="90000"/>
        </a:lnSpc>
        <a:spcBef>
          <a:spcPts val="885"/>
        </a:spcBef>
        <a:buFont typeface="Arial" panose="020B0604020202020204" pitchFamily="34" charset="0"/>
        <a:buChar char="•"/>
        <a:defRPr sz="3190" kern="1200">
          <a:solidFill>
            <a:schemeClr val="tx1"/>
          </a:solidFill>
          <a:latin typeface="+mn-lt"/>
          <a:ea typeface="+mn-ea"/>
          <a:cs typeface="+mn-cs"/>
        </a:defRPr>
      </a:lvl7pPr>
      <a:lvl8pPr marL="6074410" indent="-405130" algn="l" defTabSz="1619885" rtl="0" eaLnBrk="1" latinLnBrk="0" hangingPunct="1">
        <a:lnSpc>
          <a:spcPct val="90000"/>
        </a:lnSpc>
        <a:spcBef>
          <a:spcPts val="885"/>
        </a:spcBef>
        <a:buFont typeface="Arial" panose="020B0604020202020204" pitchFamily="34" charset="0"/>
        <a:buChar char="•"/>
        <a:defRPr sz="3190" kern="1200">
          <a:solidFill>
            <a:schemeClr val="tx1"/>
          </a:solidFill>
          <a:latin typeface="+mn-lt"/>
          <a:ea typeface="+mn-ea"/>
          <a:cs typeface="+mn-cs"/>
        </a:defRPr>
      </a:lvl8pPr>
      <a:lvl9pPr marL="6884670" indent="-405130" algn="l" defTabSz="1619885" rtl="0" eaLnBrk="1" latinLnBrk="0" hangingPunct="1">
        <a:lnSpc>
          <a:spcPct val="90000"/>
        </a:lnSpc>
        <a:spcBef>
          <a:spcPts val="885"/>
        </a:spcBef>
        <a:buFont typeface="Arial" panose="020B0604020202020204" pitchFamily="34" charset="0"/>
        <a:buChar char="•"/>
        <a:defRPr sz="31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619885" rtl="0" eaLnBrk="1" latinLnBrk="0" hangingPunct="1">
        <a:defRPr sz="3190" kern="1200">
          <a:solidFill>
            <a:schemeClr val="tx1"/>
          </a:solidFill>
          <a:latin typeface="+mn-lt"/>
          <a:ea typeface="+mn-ea"/>
          <a:cs typeface="+mn-cs"/>
        </a:defRPr>
      </a:lvl1pPr>
      <a:lvl2pPr marL="809625" algn="l" defTabSz="1619885" rtl="0" eaLnBrk="1" latinLnBrk="0" hangingPunct="1">
        <a:defRPr sz="3190" kern="1200">
          <a:solidFill>
            <a:schemeClr val="tx1"/>
          </a:solidFill>
          <a:latin typeface="+mn-lt"/>
          <a:ea typeface="+mn-ea"/>
          <a:cs typeface="+mn-cs"/>
        </a:defRPr>
      </a:lvl2pPr>
      <a:lvl3pPr marL="1619885" algn="l" defTabSz="1619885" rtl="0" eaLnBrk="1" latinLnBrk="0" hangingPunct="1">
        <a:defRPr sz="3190" kern="1200">
          <a:solidFill>
            <a:schemeClr val="tx1"/>
          </a:solidFill>
          <a:latin typeface="+mn-lt"/>
          <a:ea typeface="+mn-ea"/>
          <a:cs typeface="+mn-cs"/>
        </a:defRPr>
      </a:lvl3pPr>
      <a:lvl4pPr marL="2429510" algn="l" defTabSz="1619885" rtl="0" eaLnBrk="1" latinLnBrk="0" hangingPunct="1">
        <a:defRPr sz="3190" kern="1200">
          <a:solidFill>
            <a:schemeClr val="tx1"/>
          </a:solidFill>
          <a:latin typeface="+mn-lt"/>
          <a:ea typeface="+mn-ea"/>
          <a:cs typeface="+mn-cs"/>
        </a:defRPr>
      </a:lvl4pPr>
      <a:lvl5pPr marL="3239770" algn="l" defTabSz="1619885" rtl="0" eaLnBrk="1" latinLnBrk="0" hangingPunct="1">
        <a:defRPr sz="3190" kern="1200">
          <a:solidFill>
            <a:schemeClr val="tx1"/>
          </a:solidFill>
          <a:latin typeface="+mn-lt"/>
          <a:ea typeface="+mn-ea"/>
          <a:cs typeface="+mn-cs"/>
        </a:defRPr>
      </a:lvl5pPr>
      <a:lvl6pPr marL="4049395" algn="l" defTabSz="1619885" rtl="0" eaLnBrk="1" latinLnBrk="0" hangingPunct="1">
        <a:defRPr sz="3190" kern="1200">
          <a:solidFill>
            <a:schemeClr val="tx1"/>
          </a:solidFill>
          <a:latin typeface="+mn-lt"/>
          <a:ea typeface="+mn-ea"/>
          <a:cs typeface="+mn-cs"/>
        </a:defRPr>
      </a:lvl6pPr>
      <a:lvl7pPr marL="4859655" algn="l" defTabSz="1619885" rtl="0" eaLnBrk="1" latinLnBrk="0" hangingPunct="1">
        <a:defRPr sz="3190" kern="1200">
          <a:solidFill>
            <a:schemeClr val="tx1"/>
          </a:solidFill>
          <a:latin typeface="+mn-lt"/>
          <a:ea typeface="+mn-ea"/>
          <a:cs typeface="+mn-cs"/>
        </a:defRPr>
      </a:lvl7pPr>
      <a:lvl8pPr marL="5669280" algn="l" defTabSz="1619885" rtl="0" eaLnBrk="1" latinLnBrk="0" hangingPunct="1">
        <a:defRPr sz="3190" kern="1200">
          <a:solidFill>
            <a:schemeClr val="tx1"/>
          </a:solidFill>
          <a:latin typeface="+mn-lt"/>
          <a:ea typeface="+mn-ea"/>
          <a:cs typeface="+mn-cs"/>
        </a:defRPr>
      </a:lvl8pPr>
      <a:lvl9pPr marL="6479540" algn="l" defTabSz="1619885" rtl="0" eaLnBrk="1" latinLnBrk="0" hangingPunct="1">
        <a:defRPr sz="31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hemeOverride" Target="../theme/themeOverride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21597493" cy="32399288"/>
          </a:xfrm>
          <a:prstGeom prst="rect">
            <a:avLst/>
          </a:prstGeom>
        </p:spPr>
      </p:pic>
      <p:pic>
        <p:nvPicPr>
          <p:cNvPr id="2" name="悠扬婉转充满希望的钢琴节奏背景乐_1分38秒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fade in="5000.000000" out="5000.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7898" y="34716737"/>
            <a:ext cx="1079976" cy="107997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15884" y="8536860"/>
            <a:ext cx="5370743" cy="395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6600" b="1" dirty="0">
                <a:solidFill>
                  <a:schemeClr val="bg1"/>
                </a:solidFill>
              </a:rPr>
              <a:t>主讲人：</a:t>
            </a:r>
            <a:endParaRPr lang="zh-CN" altLang="en-US" sz="6600" b="1" dirty="0">
              <a:solidFill>
                <a:schemeClr val="bg1"/>
              </a:solidFill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8800" b="1" dirty="0">
                <a:solidFill>
                  <a:schemeClr val="bg1"/>
                </a:solidFill>
              </a:rPr>
              <a:t>姓     名</a:t>
            </a:r>
            <a:endParaRPr lang="zh-CN" altLang="en-US" sz="8800" b="1" dirty="0">
              <a:solidFill>
                <a:schemeClr val="bg1"/>
              </a:solidFill>
            </a:endParaRPr>
          </a:p>
          <a:p>
            <a:pPr fontAlgn="auto">
              <a:lnSpc>
                <a:spcPct val="120000"/>
              </a:lnSpc>
              <a:spcBef>
                <a:spcPts val="600"/>
              </a:spcBef>
            </a:pPr>
            <a:r>
              <a:rPr lang="zh-CN" altLang="en-US" b="1" dirty="0">
                <a:solidFill>
                  <a:schemeClr val="bg1"/>
                </a:solidFill>
              </a:rPr>
              <a:t>教授</a:t>
            </a:r>
            <a:r>
              <a:rPr lang="en-US" altLang="zh-CN" b="1" dirty="0">
                <a:solidFill>
                  <a:schemeClr val="bg1"/>
                </a:solidFill>
              </a:rPr>
              <a:t>/</a:t>
            </a:r>
            <a:r>
              <a:rPr lang="zh-CN" altLang="en-US" b="1" dirty="0">
                <a:solidFill>
                  <a:schemeClr val="bg1"/>
                </a:solidFill>
              </a:rPr>
              <a:t>博导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15884" y="12921683"/>
            <a:ext cx="8383991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主讲人简介：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请输入需要的文本描述，请输入需要的文本描述，请输入需要的文本描述，请输入需要的文本描述，请输入需要的文本描述，请输入需要的文本描述，请输入需要的文本描述。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  <p:sp>
        <p:nvSpPr>
          <p:cNvPr id="8" name="对话气泡: 椭圆形 7"/>
          <p:cNvSpPr/>
          <p:nvPr/>
        </p:nvSpPr>
        <p:spPr>
          <a:xfrm>
            <a:off x="10548620" y="9347835"/>
            <a:ext cx="10031730" cy="9862185"/>
          </a:xfrm>
          <a:custGeom>
            <a:avLst/>
            <a:gdLst>
              <a:gd name="connsiteX0" fmla="*/ 3879 w 15798"/>
              <a:gd name="connsiteY0" fmla="*/ 15531 h 15531"/>
              <a:gd name="connsiteX1" fmla="*/ 4016 w 15798"/>
              <a:gd name="connsiteY1" fmla="*/ 13814 h 15531"/>
              <a:gd name="connsiteX2" fmla="*/ 0 w 15798"/>
              <a:gd name="connsiteY2" fmla="*/ 7382 h 15531"/>
              <a:gd name="connsiteX3" fmla="*/ 7899 w 15798"/>
              <a:gd name="connsiteY3" fmla="*/ 0 h 15531"/>
              <a:gd name="connsiteX4" fmla="*/ 15798 w 15798"/>
              <a:gd name="connsiteY4" fmla="*/ 7382 h 15531"/>
              <a:gd name="connsiteX5" fmla="*/ 7899 w 15798"/>
              <a:gd name="connsiteY5" fmla="*/ 14766 h 15531"/>
              <a:gd name="connsiteX6" fmla="*/ 5698 w 15798"/>
              <a:gd name="connsiteY6" fmla="*/ 14816 h 15531"/>
              <a:gd name="connsiteX7" fmla="*/ 3879 w 15798"/>
              <a:gd name="connsiteY7" fmla="*/ 15531 h 1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98" h="15531">
                <a:moveTo>
                  <a:pt x="3879" y="15531"/>
                </a:moveTo>
                <a:lnTo>
                  <a:pt x="4016" y="13814"/>
                </a:lnTo>
                <a:cubicBezTo>
                  <a:pt x="1618" y="12546"/>
                  <a:pt x="0" y="10141"/>
                  <a:pt x="0" y="7382"/>
                </a:cubicBezTo>
                <a:cubicBezTo>
                  <a:pt x="0" y="3305"/>
                  <a:pt x="3537" y="0"/>
                  <a:pt x="7899" y="0"/>
                </a:cubicBezTo>
                <a:cubicBezTo>
                  <a:pt x="12262" y="0"/>
                  <a:pt x="15798" y="3305"/>
                  <a:pt x="15798" y="7382"/>
                </a:cubicBezTo>
                <a:cubicBezTo>
                  <a:pt x="15798" y="11461"/>
                  <a:pt x="12262" y="14766"/>
                  <a:pt x="7899" y="14766"/>
                </a:cubicBezTo>
                <a:cubicBezTo>
                  <a:pt x="7552" y="14766"/>
                  <a:pt x="6031" y="14857"/>
                  <a:pt x="5698" y="14816"/>
                </a:cubicBezTo>
                <a:lnTo>
                  <a:pt x="3879" y="15531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对话气泡: 椭圆形 10"/>
          <p:cNvSpPr/>
          <p:nvPr/>
        </p:nvSpPr>
        <p:spPr>
          <a:xfrm>
            <a:off x="17426515" y="17200163"/>
            <a:ext cx="2396490" cy="2239010"/>
          </a:xfrm>
          <a:custGeom>
            <a:avLst/>
            <a:gdLst>
              <a:gd name="connsiteX0" fmla="*/ 716 w 3774"/>
              <a:gd name="connsiteY0" fmla="*/ 3526 h 3526"/>
              <a:gd name="connsiteX1" fmla="*/ 960 w 3774"/>
              <a:gd name="connsiteY1" fmla="*/ 3084 h 3526"/>
              <a:gd name="connsiteX2" fmla="*/ 0 w 3774"/>
              <a:gd name="connsiteY2" fmla="*/ 1648 h 3526"/>
              <a:gd name="connsiteX3" fmla="*/ 1887 w 3774"/>
              <a:gd name="connsiteY3" fmla="*/ 0 h 3526"/>
              <a:gd name="connsiteX4" fmla="*/ 3774 w 3774"/>
              <a:gd name="connsiteY4" fmla="*/ 1648 h 3526"/>
              <a:gd name="connsiteX5" fmla="*/ 1887 w 3774"/>
              <a:gd name="connsiteY5" fmla="*/ 3297 h 3526"/>
              <a:gd name="connsiteX6" fmla="*/ 1643 w 3774"/>
              <a:gd name="connsiteY6" fmla="*/ 3283 h 3526"/>
              <a:gd name="connsiteX7" fmla="*/ 716 w 3774"/>
              <a:gd name="connsiteY7" fmla="*/ 3526 h 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74" h="3526">
                <a:moveTo>
                  <a:pt x="716" y="3526"/>
                </a:moveTo>
                <a:lnTo>
                  <a:pt x="960" y="3084"/>
                </a:lnTo>
                <a:cubicBezTo>
                  <a:pt x="387" y="2801"/>
                  <a:pt x="0" y="2264"/>
                  <a:pt x="0" y="1648"/>
                </a:cubicBezTo>
                <a:cubicBezTo>
                  <a:pt x="0" y="738"/>
                  <a:pt x="845" y="0"/>
                  <a:pt x="1887" y="0"/>
                </a:cubicBezTo>
                <a:cubicBezTo>
                  <a:pt x="2929" y="0"/>
                  <a:pt x="3774" y="738"/>
                  <a:pt x="3774" y="1648"/>
                </a:cubicBezTo>
                <a:cubicBezTo>
                  <a:pt x="3774" y="2559"/>
                  <a:pt x="2929" y="3297"/>
                  <a:pt x="1887" y="3297"/>
                </a:cubicBezTo>
                <a:cubicBezTo>
                  <a:pt x="1804" y="3297"/>
                  <a:pt x="1722" y="3292"/>
                  <a:pt x="1643" y="3283"/>
                </a:cubicBezTo>
                <a:lnTo>
                  <a:pt x="716" y="352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426662" y="20065968"/>
            <a:ext cx="1345474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0" b="1" i="1" spc="300" dirty="0">
                <a:solidFill>
                  <a:schemeClr val="bg1"/>
                </a:solidFill>
              </a:rPr>
              <a:t>研究生导师教学科研</a:t>
            </a:r>
            <a:endParaRPr lang="zh-CN" altLang="en-US" sz="11000" b="1" i="1" spc="300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07772" y="20006384"/>
            <a:ext cx="1345474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0" b="1" i="1" spc="300" dirty="0">
                <a:solidFill>
                  <a:srgbClr val="FF3399"/>
                </a:solidFill>
              </a:rPr>
              <a:t>研究生导师教学科研</a:t>
            </a:r>
            <a:endParaRPr lang="zh-CN" altLang="en-US" sz="11000" b="1" i="1" spc="300" dirty="0">
              <a:solidFill>
                <a:srgbClr val="FF3399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758394" y="21687227"/>
            <a:ext cx="7430239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0" b="1" i="1" spc="300" dirty="0">
                <a:solidFill>
                  <a:schemeClr val="bg1"/>
                </a:solidFill>
              </a:rPr>
              <a:t>与铸魂育人</a:t>
            </a:r>
            <a:endParaRPr lang="zh-CN" altLang="en-US" sz="11000" b="1" i="1" spc="30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627303" y="21665654"/>
            <a:ext cx="76644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0" b="1" i="1" spc="300" dirty="0">
                <a:solidFill>
                  <a:srgbClr val="FF3399"/>
                </a:solidFill>
              </a:rPr>
              <a:t>与铸魂育人</a:t>
            </a:r>
            <a:endParaRPr lang="zh-CN" altLang="en-US" sz="11000" b="1" i="1" spc="300" dirty="0">
              <a:solidFill>
                <a:srgbClr val="FF3399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5570" y="23899131"/>
            <a:ext cx="7258050" cy="5645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5965" y="23922626"/>
            <a:ext cx="7468870" cy="56451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340582" y="23870640"/>
            <a:ext cx="4424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初心与使命</a:t>
            </a:r>
            <a:r>
              <a:rPr lang="en-US" altLang="zh-CN" sz="3200" dirty="0">
                <a:solidFill>
                  <a:schemeClr val="bg1"/>
                </a:solidFill>
              </a:rPr>
              <a:t>-</a:t>
            </a:r>
            <a:r>
              <a:rPr lang="zh-CN" altLang="en-US" sz="3200" dirty="0">
                <a:solidFill>
                  <a:schemeClr val="bg1"/>
                </a:solidFill>
              </a:rPr>
              <a:t>大学的使命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769952" y="23880690"/>
            <a:ext cx="4014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研究生教育</a:t>
            </a:r>
            <a:r>
              <a:rPr lang="en-US" altLang="zh-CN" sz="3200" dirty="0">
                <a:solidFill>
                  <a:schemeClr val="bg1"/>
                </a:solidFill>
              </a:rPr>
              <a:t>-</a:t>
            </a:r>
            <a:r>
              <a:rPr lang="zh-CN" altLang="en-US" sz="3200" dirty="0">
                <a:solidFill>
                  <a:schemeClr val="bg1"/>
                </a:solidFill>
              </a:rPr>
              <a:t>立德树人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459548" y="25492168"/>
            <a:ext cx="10840835" cy="2445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</a:rPr>
              <a:t>时间：</a:t>
            </a:r>
            <a:r>
              <a:rPr lang="en-US" altLang="zh-CN" b="1" dirty="0">
                <a:solidFill>
                  <a:schemeClr val="bg1"/>
                </a:solidFill>
              </a:rPr>
              <a:t>4</a:t>
            </a:r>
            <a:r>
              <a:rPr lang="zh-CN" altLang="en-US" b="1" dirty="0">
                <a:solidFill>
                  <a:schemeClr val="bg1"/>
                </a:solidFill>
              </a:rPr>
              <a:t>月</a:t>
            </a:r>
            <a:r>
              <a:rPr lang="en-US" altLang="zh-CN" b="1" dirty="0">
                <a:solidFill>
                  <a:schemeClr val="bg1"/>
                </a:solidFill>
              </a:rPr>
              <a:t>1</a:t>
            </a:r>
            <a:r>
              <a:rPr lang="zh-CN" altLang="en-US" b="1" dirty="0">
                <a:solidFill>
                  <a:schemeClr val="bg1"/>
                </a:solidFill>
              </a:rPr>
              <a:t>日  </a:t>
            </a:r>
            <a:r>
              <a:rPr lang="en-US" altLang="zh-CN" b="1" dirty="0">
                <a:solidFill>
                  <a:schemeClr val="bg1"/>
                </a:solidFill>
              </a:rPr>
              <a:t>10:00-11:30</a:t>
            </a:r>
            <a:endParaRPr lang="en-US" altLang="zh-CN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</a:rPr>
              <a:t>地点：逸夫实验楼二楼会议室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813064" y="29773511"/>
            <a:ext cx="1540827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/>
              <a:t>主办：中国石油大学（华东）研究生院</a:t>
            </a:r>
            <a:r>
              <a:rPr lang="zh-CN" altLang="en-US" sz="3600" dirty="0"/>
              <a:t>                       </a:t>
            </a:r>
            <a:r>
              <a:rPr lang="zh-CN" altLang="en-US" sz="4000" dirty="0"/>
              <a:t> 承办：</a:t>
            </a:r>
            <a:r>
              <a:rPr lang="en-US" altLang="zh-CN" sz="4000" dirty="0"/>
              <a:t>*****</a:t>
            </a:r>
            <a:r>
              <a:rPr lang="zh-CN" altLang="en-US" sz="4000" dirty="0"/>
              <a:t>学院</a:t>
            </a:r>
            <a:endParaRPr lang="zh-CN" altLang="en-US" sz="4000" dirty="0"/>
          </a:p>
        </p:txBody>
      </p:sp>
      <p:sp>
        <p:nvSpPr>
          <p:cNvPr id="29" name="文本框 28"/>
          <p:cNvSpPr txBox="1"/>
          <p:nvPr/>
        </p:nvSpPr>
        <p:spPr>
          <a:xfrm>
            <a:off x="8042910" y="30883438"/>
            <a:ext cx="3047365" cy="629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/>
              <a:t>2024.4 </a:t>
            </a:r>
            <a:r>
              <a:rPr lang="zh-CN" altLang="en-US" sz="3500" dirty="0"/>
              <a:t>第</a:t>
            </a:r>
            <a:r>
              <a:rPr lang="en-US" altLang="zh-CN" sz="3500" dirty="0"/>
              <a:t>64</a:t>
            </a:r>
            <a:r>
              <a:rPr lang="zh-CN" altLang="en-US" sz="3500" dirty="0"/>
              <a:t>期</a:t>
            </a:r>
            <a:endParaRPr lang="zh-CN" altLang="en-US" sz="3500" dirty="0"/>
          </a:p>
        </p:txBody>
      </p:sp>
      <p:sp>
        <p:nvSpPr>
          <p:cNvPr id="3" name="矩形 2"/>
          <p:cNvSpPr/>
          <p:nvPr/>
        </p:nvSpPr>
        <p:spPr>
          <a:xfrm>
            <a:off x="1812290" y="30693995"/>
            <a:ext cx="18089880" cy="957580"/>
          </a:xfrm>
          <a:prstGeom prst="rect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7734935" y="30695900"/>
            <a:ext cx="0" cy="942975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1313795" y="30695900"/>
            <a:ext cx="19685" cy="962025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2593340" y="30849570"/>
            <a:ext cx="5214620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dirty="0"/>
              <a:t>MENTORS’ SALON</a:t>
            </a:r>
            <a:endParaRPr lang="en-US" altLang="zh-CN" dirty="0"/>
          </a:p>
        </p:txBody>
      </p:sp>
      <p:sp>
        <p:nvSpPr>
          <p:cNvPr id="25" name="文本框 24"/>
          <p:cNvSpPr txBox="1"/>
          <p:nvPr/>
        </p:nvSpPr>
        <p:spPr>
          <a:xfrm>
            <a:off x="11566525" y="30830520"/>
            <a:ext cx="8453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CHINA </a:t>
            </a:r>
            <a:r>
              <a:rPr lang="en-US" altLang="zh-CN" sz="3500" dirty="0"/>
              <a:t>UNIVERSITY </a:t>
            </a:r>
            <a:r>
              <a:rPr lang="en-US" altLang="zh-CN" sz="3600" dirty="0"/>
              <a:t>OF PETROLEUM</a:t>
            </a:r>
            <a:endParaRPr lang="en-US" altLang="zh-CN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THEME" val="68953973-91f3-43b6-a3fb-5c1e43813db3"/>
  <p:tag name="MH_CONTENTSID" val="291"/>
  <p:tag name="MH_SECTIONID" val="292,293,"/>
  <p:tag name="ISPRING_PRESENTATION_TITLE" val="0821-6"/>
  <p:tag name="KSO_WPP_MARK_KEY" val="c1339628-2f3b-4847-a27c-6746b24e95b6"/>
  <p:tag name="COMMONDATA" val="eyJoZGlkIjoiZTgwMDEyNjg1NTNiOGY1NjRjYzA4ZTRkN2I3NTE3NmIifQ=="/>
</p:tagLst>
</file>

<file path=ppt/theme/theme1.xml><?xml version="1.0" encoding="utf-8"?>
<a:theme xmlns:a="http://schemas.openxmlformats.org/drawingml/2006/main" name="主题5">
  <a:themeElements>
    <a:clrScheme name="自定义 26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276AA"/>
      </a:accent1>
      <a:accent2>
        <a:srgbClr val="178AA1"/>
      </a:accent2>
      <a:accent3>
        <a:srgbClr val="40A693"/>
      </a:accent3>
      <a:accent4>
        <a:srgbClr val="5268A5"/>
      </a:accent4>
      <a:accent5>
        <a:srgbClr val="5E5CA2"/>
      </a:accent5>
      <a:accent6>
        <a:srgbClr val="778495"/>
      </a:accent6>
      <a:hlink>
        <a:srgbClr val="4276AA"/>
      </a:hlink>
      <a:folHlink>
        <a:srgbClr val="BFBFBF"/>
      </a:folHlink>
    </a:clrScheme>
    <a:fontScheme name="13zdr5l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6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286</Words>
  <Application>WPS 演示</Application>
  <PresentationFormat>自定义</PresentationFormat>
  <Paragraphs>29</Paragraphs>
  <Slides>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Arial Black</vt:lpstr>
      <vt:lpstr>微软雅黑</vt:lpstr>
      <vt:lpstr>Arial Unicode MS</vt:lpstr>
      <vt:lpstr>Calibri</vt:lpstr>
      <vt:lpstr>主题5</vt:lpstr>
      <vt:lpstr>PowerPoint 演示文稿</vt:lpstr>
    </vt:vector>
  </TitlesOfParts>
  <Company>iSlide</Company>
  <LinksUpToDate>false</LinksUpToDate>
  <SharedDoc>false</SharedDoc>
  <HyperlinksChanged>false</HyperlinksChanged>
  <AppVersion>14.0000</AppVersion>
  <Manager>iSlide</Manager>
  <HyperlinkBase>https://www.islide.cc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0821-6</dc:title>
  <dc:creator>iSlide</dc:creator>
  <cp:lastModifiedBy>煜茜</cp:lastModifiedBy>
  <cp:revision>91</cp:revision>
  <cp:lastPrinted>2017-08-08T16:00:00Z</cp:lastPrinted>
  <dcterms:created xsi:type="dcterms:W3CDTF">2017-08-08T16:00:00Z</dcterms:created>
  <dcterms:modified xsi:type="dcterms:W3CDTF">2024-03-04T01:14:07Z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68953973-91f3-43b6-a3fb-5c1e43813db3</vt:lpwstr>
  </property>
  <property fmtid="{D5CDD505-2E9C-101B-9397-08002B2CF9AE}" pid="3" name="KSOProductBuildVer">
    <vt:lpwstr>2052-12.1.0.16388</vt:lpwstr>
  </property>
  <property fmtid="{D5CDD505-2E9C-101B-9397-08002B2CF9AE}" pid="4" name="ICV">
    <vt:lpwstr>741343C96DB449FCA63042070C4969BA</vt:lpwstr>
  </property>
</Properties>
</file>